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charts/chart1.xml" ContentType="application/vnd.openxmlformats-officedocument.drawingml.char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4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5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6.xml" ContentType="application/vnd.openxmlformats-officedocument.theme+xml"/>
  <Override PartName="/ppt/charts/chart2.xml" ContentType="application/vnd.openxmlformats-officedocument.drawingml.char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4178" r:id="rId1"/>
    <p:sldMasterId id="2147483650" r:id="rId2"/>
    <p:sldMasterId id="2147483652" r:id="rId3"/>
    <p:sldMasterId id="2147483687" r:id="rId4"/>
    <p:sldMasterId id="2147483699" r:id="rId5"/>
    <p:sldMasterId id="2147484203" r:id="rId6"/>
  </p:sldMasterIdLst>
  <p:notesMasterIdLst>
    <p:notesMasterId r:id="rId27"/>
  </p:notesMasterIdLst>
  <p:handoutMasterIdLst>
    <p:handoutMasterId r:id="rId28"/>
  </p:handoutMasterIdLst>
  <p:sldIdLst>
    <p:sldId id="1397" r:id="rId7"/>
    <p:sldId id="1432" r:id="rId8"/>
    <p:sldId id="1401" r:id="rId9"/>
    <p:sldId id="1442" r:id="rId10"/>
    <p:sldId id="1444" r:id="rId11"/>
    <p:sldId id="1445" r:id="rId12"/>
    <p:sldId id="1447" r:id="rId13"/>
    <p:sldId id="1446" r:id="rId14"/>
    <p:sldId id="1448" r:id="rId15"/>
    <p:sldId id="1449" r:id="rId16"/>
    <p:sldId id="1443" r:id="rId17"/>
    <p:sldId id="1450" r:id="rId18"/>
    <p:sldId id="1441" r:id="rId19"/>
    <p:sldId id="1399" r:id="rId20"/>
    <p:sldId id="1453" r:id="rId21"/>
    <p:sldId id="1454" r:id="rId22"/>
    <p:sldId id="1455" r:id="rId23"/>
    <p:sldId id="1456" r:id="rId24"/>
    <p:sldId id="1422" r:id="rId25"/>
    <p:sldId id="1404" r:id="rId26"/>
  </p:sldIdLst>
  <p:sldSz cx="9144000" cy="5143500" type="screen16x9"/>
  <p:notesSz cx="9939338" cy="6807200"/>
  <p:custDataLst>
    <p:tags r:id="rId29"/>
  </p:custDataLst>
  <p:defaultTextStyle>
    <a:defPPr>
      <a:defRPr lang="ja-JP"/>
    </a:defPPr>
    <a:lvl1pPr algn="ctr" rtl="0" fontAlgn="base">
      <a:spcBef>
        <a:spcPct val="0"/>
      </a:spcBef>
      <a:spcAft>
        <a:spcPct val="0"/>
      </a:spcAft>
      <a:defRPr kumimoji="1" sz="1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ahoma" pitchFamily="34" charset="0"/>
        <a:ea typeface="HGPｺﾞｼｯｸE" pitchFamily="50" charset="-128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kumimoji="1" sz="1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ahoma" pitchFamily="34" charset="0"/>
        <a:ea typeface="HGPｺﾞｼｯｸE" pitchFamily="50" charset="-128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kumimoji="1" sz="1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ahoma" pitchFamily="34" charset="0"/>
        <a:ea typeface="HGPｺﾞｼｯｸE" pitchFamily="50" charset="-128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kumimoji="1" sz="1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ahoma" pitchFamily="34" charset="0"/>
        <a:ea typeface="HGPｺﾞｼｯｸE" pitchFamily="50" charset="-128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kumimoji="1" sz="1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ahoma" pitchFamily="34" charset="0"/>
        <a:ea typeface="HGPｺﾞｼｯｸE" pitchFamily="50" charset="-128"/>
        <a:cs typeface="+mn-cs"/>
      </a:defRPr>
    </a:lvl5pPr>
    <a:lvl6pPr marL="2286000" algn="l" defTabSz="914400" rtl="0" eaLnBrk="1" latinLnBrk="0" hangingPunct="1">
      <a:defRPr kumimoji="1" sz="1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ahoma" pitchFamily="34" charset="0"/>
        <a:ea typeface="HGPｺﾞｼｯｸE" pitchFamily="50" charset="-128"/>
        <a:cs typeface="+mn-cs"/>
      </a:defRPr>
    </a:lvl6pPr>
    <a:lvl7pPr marL="2743200" algn="l" defTabSz="914400" rtl="0" eaLnBrk="1" latinLnBrk="0" hangingPunct="1">
      <a:defRPr kumimoji="1" sz="1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ahoma" pitchFamily="34" charset="0"/>
        <a:ea typeface="HGPｺﾞｼｯｸE" pitchFamily="50" charset="-128"/>
        <a:cs typeface="+mn-cs"/>
      </a:defRPr>
    </a:lvl7pPr>
    <a:lvl8pPr marL="3200400" algn="l" defTabSz="914400" rtl="0" eaLnBrk="1" latinLnBrk="0" hangingPunct="1">
      <a:defRPr kumimoji="1" sz="1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ahoma" pitchFamily="34" charset="0"/>
        <a:ea typeface="HGPｺﾞｼｯｸE" pitchFamily="50" charset="-128"/>
        <a:cs typeface="+mn-cs"/>
      </a:defRPr>
    </a:lvl8pPr>
    <a:lvl9pPr marL="3657600" algn="l" defTabSz="914400" rtl="0" eaLnBrk="1" latinLnBrk="0" hangingPunct="1">
      <a:defRPr kumimoji="1" sz="1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ahoma" pitchFamily="34" charset="0"/>
        <a:ea typeface="HGPｺﾞｼｯｸE" pitchFamily="50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9FFFF"/>
    <a:srgbClr val="0000FF"/>
    <a:srgbClr val="66FFFF"/>
    <a:srgbClr val="66FF66"/>
    <a:srgbClr val="00CC66"/>
    <a:srgbClr val="FF9933"/>
    <a:srgbClr val="4F81BD"/>
    <a:srgbClr val="FFFFFF"/>
    <a:srgbClr val="A8AAF0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8FB837D-C827-4EFA-A057-4D05807E0F7C}" styleName="テーマ スタイル 1 - アクセント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073A0DAA-6AF3-43AB-8588-CEC1D06C72B9}" styleName="スタイル (中間)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スタイルなし、表のグリッド線なし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0A15C55-8517-42AA-B614-E9B94910E393}" styleName="中間スタイル 2 - アクセント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中間スタイル 2 - アクセント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中間スタイル 2 - アクセント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中間スタイル 2 - アクセント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D27102A9-8310-4765-A935-A1911B00CA55}" styleName="淡色スタイル 1 - アクセント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793D81CF-94F2-401A-BA57-92F5A7B2D0C5}" styleName="スタイル (中間)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472" autoAdjust="0"/>
    <p:restoredTop sz="95520" autoAdjust="0"/>
  </p:normalViewPr>
  <p:slideViewPr>
    <p:cSldViewPr snapToGrid="0" snapToObjects="1">
      <p:cViewPr>
        <p:scale>
          <a:sx n="90" d="100"/>
          <a:sy n="90" d="100"/>
        </p:scale>
        <p:origin x="-557" y="662"/>
      </p:cViewPr>
      <p:guideLst>
        <p:guide orient="horz" pos="685"/>
        <p:guide orient="horz" pos="1769"/>
        <p:guide orient="horz" pos="2486"/>
        <p:guide orient="horz" pos="2249"/>
        <p:guide pos="1406"/>
        <p:guide pos="3315"/>
        <p:guide pos="1695"/>
        <p:guide pos="90"/>
        <p:guide pos="5692"/>
        <p:guide pos="4468"/>
        <p:guide pos="2815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>
      <p:cViewPr varScale="1">
        <p:scale>
          <a:sx n="76" d="100"/>
          <a:sy n="76" d="100"/>
        </p:scale>
        <p:origin x="-3288" y="-108"/>
      </p:cViewPr>
      <p:guideLst>
        <p:guide orient="horz" pos="2144"/>
        <p:guide pos="3130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notesMaster" Target="notesMasters/notesMaster1.xml"/><Relationship Id="rId30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effectLst/>
          </c:spPr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8.2000000000000011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legend>
      <c:legendPos val="b"/>
      <c:overlay val="0"/>
      <c:txPr>
        <a:bodyPr/>
        <a:lstStyle/>
        <a:p>
          <a:pPr>
            <a:defRPr sz="1400">
              <a:solidFill>
                <a:schemeClr val="bg1"/>
              </a:solidFill>
            </a:defRPr>
          </a:pPr>
          <a:endParaRPr lang="ja-JP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ja-JP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effectLst/>
          </c:spPr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8.2000000000000011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legend>
      <c:legendPos val="b"/>
      <c:overlay val="0"/>
      <c:txPr>
        <a:bodyPr/>
        <a:lstStyle/>
        <a:p>
          <a:pPr>
            <a:defRPr sz="1400">
              <a:solidFill>
                <a:schemeClr val="bg1"/>
              </a:solidFill>
            </a:defRPr>
          </a:pPr>
          <a:endParaRPr lang="ja-JP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ja-JP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1"/>
            <a:ext cx="4306676" cy="339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 algn="l" defTabSz="913792">
              <a:defRPr sz="1200">
                <a:effectLst/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119808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630441" y="1"/>
            <a:ext cx="4306676" cy="339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 algn="r" defTabSz="913792">
              <a:defRPr sz="1200">
                <a:effectLst/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119808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6466155"/>
            <a:ext cx="4306676" cy="339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b" anchorCtr="0" compatLnSpc="1">
            <a:prstTxWarp prst="textNoShape">
              <a:avLst/>
            </a:prstTxWarp>
          </a:bodyPr>
          <a:lstStyle>
            <a:lvl1pPr algn="l" defTabSz="913792">
              <a:defRPr sz="1200">
                <a:effectLst/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119808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630441" y="6466155"/>
            <a:ext cx="4306676" cy="339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b" anchorCtr="0" compatLnSpc="1">
            <a:prstTxWarp prst="textNoShape">
              <a:avLst/>
            </a:prstTxWarp>
          </a:bodyPr>
          <a:lstStyle>
            <a:lvl1pPr algn="r" defTabSz="913792">
              <a:defRPr sz="1200">
                <a:effectLst/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E1CE3482-4769-4D04-80A4-5321F99B6E82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412484604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1"/>
            <a:ext cx="4306676" cy="339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178" tIns="46089" rIns="92178" bIns="46089" numCol="1" anchor="t" anchorCtr="0" compatLnSpc="1">
            <a:prstTxWarp prst="textNoShape">
              <a:avLst/>
            </a:prstTxWarp>
          </a:bodyPr>
          <a:lstStyle>
            <a:lvl1pPr algn="l" defTabSz="922991">
              <a:defRPr sz="1200">
                <a:effectLst/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630441" y="1"/>
            <a:ext cx="4306676" cy="339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178" tIns="46089" rIns="92178" bIns="46089" numCol="1" anchor="t" anchorCtr="0" compatLnSpc="1">
            <a:prstTxWarp prst="textNoShape">
              <a:avLst/>
            </a:prstTxWarp>
          </a:bodyPr>
          <a:lstStyle>
            <a:lvl1pPr algn="r" defTabSz="922991">
              <a:defRPr sz="1200">
                <a:effectLst/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880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701925" y="509588"/>
            <a:ext cx="4540250" cy="25542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92824" y="3233077"/>
            <a:ext cx="7953690" cy="3064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178" tIns="46089" rIns="92178" bIns="460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noProof="0" smtClean="0"/>
              <a:t>マスタ テキストの書式設定</a:t>
            </a:r>
          </a:p>
          <a:p>
            <a:pPr lvl="1"/>
            <a:r>
              <a:rPr lang="ja-JP" altLang="en-US" noProof="0" smtClean="0"/>
              <a:t>第 </a:t>
            </a:r>
            <a:r>
              <a:rPr lang="en-US" altLang="ja-JP" noProof="0" smtClean="0"/>
              <a:t>2 </a:t>
            </a:r>
            <a:r>
              <a:rPr lang="ja-JP" altLang="en-US" noProof="0" smtClean="0"/>
              <a:t>レベル</a:t>
            </a:r>
          </a:p>
          <a:p>
            <a:pPr lvl="2"/>
            <a:r>
              <a:rPr lang="ja-JP" altLang="en-US" noProof="0" smtClean="0"/>
              <a:t>第 </a:t>
            </a:r>
            <a:r>
              <a:rPr lang="en-US" altLang="ja-JP" noProof="0" smtClean="0"/>
              <a:t>3 </a:t>
            </a:r>
            <a:r>
              <a:rPr lang="ja-JP" altLang="en-US" noProof="0" smtClean="0"/>
              <a:t>レベル</a:t>
            </a:r>
          </a:p>
          <a:p>
            <a:pPr lvl="3"/>
            <a:r>
              <a:rPr lang="ja-JP" altLang="en-US" noProof="0" smtClean="0"/>
              <a:t>第 </a:t>
            </a:r>
            <a:r>
              <a:rPr lang="en-US" altLang="ja-JP" noProof="0" smtClean="0"/>
              <a:t>4 </a:t>
            </a:r>
            <a:r>
              <a:rPr lang="ja-JP" altLang="en-US" noProof="0" smtClean="0"/>
              <a:t>レベル</a:t>
            </a:r>
          </a:p>
          <a:p>
            <a:pPr lvl="4"/>
            <a:r>
              <a:rPr lang="ja-JP" altLang="en-US" noProof="0" smtClean="0"/>
              <a:t>第 </a:t>
            </a:r>
            <a:r>
              <a:rPr lang="en-US" altLang="ja-JP" noProof="0" smtClean="0"/>
              <a:t>5 </a:t>
            </a:r>
            <a:r>
              <a:rPr lang="ja-JP" altLang="en-US" noProof="0" smtClean="0"/>
              <a:t>レベル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6466155"/>
            <a:ext cx="4306676" cy="339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178" tIns="46089" rIns="92178" bIns="46089" numCol="1" anchor="b" anchorCtr="0" compatLnSpc="1">
            <a:prstTxWarp prst="textNoShape">
              <a:avLst/>
            </a:prstTxWarp>
          </a:bodyPr>
          <a:lstStyle>
            <a:lvl1pPr algn="l" defTabSz="922991">
              <a:defRPr sz="1200">
                <a:effectLst/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630441" y="6466155"/>
            <a:ext cx="4306676" cy="339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178" tIns="46089" rIns="92178" bIns="46089" numCol="1" anchor="b" anchorCtr="0" compatLnSpc="1">
            <a:prstTxWarp prst="textNoShape">
              <a:avLst/>
            </a:prstTxWarp>
          </a:bodyPr>
          <a:lstStyle>
            <a:lvl1pPr algn="r" defTabSz="922991">
              <a:defRPr sz="1200">
                <a:effectLst/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A8E3200A-AD79-4BB1-BAB0-2A7AA18CB5FF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95419381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charset="-128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E3200A-AD79-4BB1-BAB0-2A7AA18CB5FF}" type="slidenum">
              <a:rPr lang="en-US" altLang="ja-JP" smtClean="0"/>
              <a:pPr>
                <a:defRPr/>
              </a:pPr>
              <a:t>13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8167492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E3200A-AD79-4BB1-BAB0-2A7AA18CB5FF}" type="slidenum">
              <a:rPr lang="en-US" altLang="ja-JP" smtClean="0"/>
              <a:pPr>
                <a:defRPr/>
              </a:pPr>
              <a:t>14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0063235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E3200A-AD79-4BB1-BAB0-2A7AA18CB5FF}" type="slidenum">
              <a:rPr lang="en-US" altLang="ja-JP" smtClean="0"/>
              <a:pPr>
                <a:defRPr/>
              </a:pPr>
              <a:t>15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0063235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E3200A-AD79-4BB1-BAB0-2A7AA18CB5FF}" type="slidenum">
              <a:rPr lang="en-US" altLang="ja-JP" smtClean="0"/>
              <a:pPr>
                <a:defRPr/>
              </a:pPr>
              <a:t>16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0063235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E3200A-AD79-4BB1-BAB0-2A7AA18CB5FF}" type="slidenum">
              <a:rPr lang="en-US" altLang="ja-JP" smtClean="0"/>
              <a:pPr>
                <a:defRPr/>
              </a:pPr>
              <a:t>17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0063235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E3200A-AD79-4BB1-BAB0-2A7AA18CB5FF}" type="slidenum">
              <a:rPr lang="en-US" altLang="ja-JP" smtClean="0"/>
              <a:pPr>
                <a:defRPr/>
              </a:pPr>
              <a:t>18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765459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E3200A-AD79-4BB1-BAB0-2A7AA18CB5FF}" type="slidenum">
              <a:rPr lang="en-US" altLang="ja-JP" smtClean="0"/>
              <a:pPr>
                <a:defRPr/>
              </a:pPr>
              <a:t>20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4215813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8.emf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emf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- Blu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A54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232526" y="-6267"/>
            <a:ext cx="3444052" cy="2443137"/>
            <a:chOff x="4563535" y="-458058"/>
            <a:chExt cx="4448892" cy="3155950"/>
          </a:xfrm>
        </p:grpSpPr>
        <p:pic>
          <p:nvPicPr>
            <p:cNvPr id="13" name="Picture 12" descr="big-white-B.png"/>
            <p:cNvPicPr>
              <a:picLocks noChangeAspect="1"/>
            </p:cNvPicPr>
            <p:nvPr/>
          </p:nvPicPr>
          <p:blipFill rotWithShape="1">
            <a:blip r:embed="rId2" cstate="print">
              <a:alphaModFix amt="17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014"/>
            <a:stretch/>
          </p:blipFill>
          <p:spPr>
            <a:xfrm>
              <a:off x="4563535" y="-458058"/>
              <a:ext cx="3167964" cy="3155950"/>
            </a:xfrm>
            <a:prstGeom prst="rect">
              <a:avLst/>
            </a:prstGeom>
          </p:spPr>
        </p:pic>
        <p:pic>
          <p:nvPicPr>
            <p:cNvPr id="14" name="Picture 13" descr="logo_white_stacked.eps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79469" y="923154"/>
              <a:ext cx="2932958" cy="843006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98504" y="2728895"/>
            <a:ext cx="6970614" cy="870641"/>
          </a:xfrm>
        </p:spPr>
        <p:txBody>
          <a:bodyPr anchor="t">
            <a:norm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01814" y="3654909"/>
            <a:ext cx="6967304" cy="447100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46F86-4897-DF4E-8703-AE0CEBFAA79B}" type="datetime1">
              <a:rPr lang="en-GB" smtClean="0"/>
              <a:pPr/>
              <a:t>29/06/2018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D32BD-2AB6-2D40-A7A5-FA318B8F471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99705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- 2 rows of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1492249"/>
          </a:xfrm>
        </p:spPr>
        <p:txBody>
          <a:bodyPr/>
          <a:lstStyle>
            <a:lvl1pPr marL="0" indent="0">
              <a:buFontTx/>
              <a:buNone/>
              <a:defRPr sz="2200">
                <a:solidFill>
                  <a:srgbClr val="0A54A0"/>
                </a:solidFill>
              </a:defRPr>
            </a:lvl1pPr>
            <a:lvl2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2pPr>
            <a:lvl3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3pPr>
            <a:lvl4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4pPr>
            <a:lvl5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92969" y="4801131"/>
            <a:ext cx="1416886" cy="273844"/>
          </a:xfrm>
        </p:spPr>
        <p:txBody>
          <a:bodyPr/>
          <a:lstStyle/>
          <a:p>
            <a:fld id="{AFC71ACE-69C9-CB49-A8E4-9CF08917E836}" type="datetime1">
              <a:rPr lang="en-GB" smtClean="0"/>
              <a:pPr/>
              <a:t>29/06/2018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62998" y="4801131"/>
            <a:ext cx="2191338" cy="27384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5115" y="186953"/>
            <a:ext cx="554739" cy="273844"/>
          </a:xfrm>
          <a:prstGeom prst="rect">
            <a:avLst/>
          </a:prstGeom>
        </p:spPr>
        <p:txBody>
          <a:bodyPr/>
          <a:lstStyle/>
          <a:p>
            <a:fld id="{8E8A4C40-1FD3-B245-AE86-E18962D1310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57200" y="2870201"/>
            <a:ext cx="8229600" cy="1492249"/>
          </a:xfrm>
        </p:spPr>
        <p:txBody>
          <a:bodyPr/>
          <a:lstStyle>
            <a:lvl1pPr marL="0" indent="0">
              <a:buFontTx/>
              <a:buNone/>
              <a:defRPr sz="2200">
                <a:solidFill>
                  <a:srgbClr val="0A54A0"/>
                </a:solidFill>
              </a:defRPr>
            </a:lvl1pPr>
            <a:lvl2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2pPr>
            <a:lvl3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3pPr>
            <a:lvl4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4pPr>
            <a:lvl5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15008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+images- 1 row of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4927600" cy="3109382"/>
          </a:xfrm>
        </p:spPr>
        <p:txBody>
          <a:bodyPr/>
          <a:lstStyle>
            <a:lvl1pPr marL="0" indent="0">
              <a:buFontTx/>
              <a:buNone/>
              <a:defRPr sz="2200">
                <a:solidFill>
                  <a:srgbClr val="0A54A0"/>
                </a:solidFill>
              </a:defRPr>
            </a:lvl1pPr>
            <a:lvl2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2pPr>
            <a:lvl3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3pPr>
            <a:lvl4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4pPr>
            <a:lvl5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92969" y="4801131"/>
            <a:ext cx="1416886" cy="273844"/>
          </a:xfrm>
        </p:spPr>
        <p:txBody>
          <a:bodyPr/>
          <a:lstStyle/>
          <a:p>
            <a:fld id="{C6D81DC4-00DA-204A-B78C-A0E52851D1FC}" type="datetime1">
              <a:rPr lang="en-GB" smtClean="0"/>
              <a:pPr/>
              <a:t>29/06/2018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62998" y="4801131"/>
            <a:ext cx="2191338" cy="27384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5115" y="186953"/>
            <a:ext cx="554739" cy="273844"/>
          </a:xfrm>
          <a:prstGeom prst="rect">
            <a:avLst/>
          </a:prstGeom>
        </p:spPr>
        <p:txBody>
          <a:bodyPr/>
          <a:lstStyle/>
          <a:p>
            <a:fld id="{8E8A4C40-1FD3-B245-AE86-E18962D1310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4"/>
          </p:nvPr>
        </p:nvSpPr>
        <p:spPr>
          <a:xfrm>
            <a:off x="5782733" y="1200150"/>
            <a:ext cx="3115733" cy="149224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idx="15"/>
          </p:nvPr>
        </p:nvSpPr>
        <p:spPr>
          <a:xfrm>
            <a:off x="5782733" y="2885018"/>
            <a:ext cx="3115733" cy="149224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25208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+images- 2 rows of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4927600" cy="1492249"/>
          </a:xfrm>
        </p:spPr>
        <p:txBody>
          <a:bodyPr/>
          <a:lstStyle>
            <a:lvl1pPr marL="0" indent="0">
              <a:buFontTx/>
              <a:buNone/>
              <a:defRPr sz="2200">
                <a:solidFill>
                  <a:srgbClr val="0A54A0"/>
                </a:solidFill>
              </a:defRPr>
            </a:lvl1pPr>
            <a:lvl2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2pPr>
            <a:lvl3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3pPr>
            <a:lvl4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4pPr>
            <a:lvl5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92969" y="4801131"/>
            <a:ext cx="1416886" cy="273844"/>
          </a:xfrm>
        </p:spPr>
        <p:txBody>
          <a:bodyPr/>
          <a:lstStyle/>
          <a:p>
            <a:fld id="{1179C213-7A0D-AC48-8204-EDB4C04C4F0F}" type="datetime1">
              <a:rPr lang="en-GB" smtClean="0"/>
              <a:pPr/>
              <a:t>29/06/2018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62998" y="4801131"/>
            <a:ext cx="2191338" cy="27384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5115" y="186953"/>
            <a:ext cx="554739" cy="273844"/>
          </a:xfrm>
          <a:prstGeom prst="rect">
            <a:avLst/>
          </a:prstGeom>
        </p:spPr>
        <p:txBody>
          <a:bodyPr/>
          <a:lstStyle/>
          <a:p>
            <a:fld id="{8E8A4C40-1FD3-B245-AE86-E18962D1310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57200" y="2870201"/>
            <a:ext cx="4927600" cy="1492249"/>
          </a:xfrm>
        </p:spPr>
        <p:txBody>
          <a:bodyPr/>
          <a:lstStyle>
            <a:lvl1pPr marL="0" indent="0">
              <a:buFontTx/>
              <a:buNone/>
              <a:defRPr sz="2200">
                <a:solidFill>
                  <a:srgbClr val="0A54A0"/>
                </a:solidFill>
              </a:defRPr>
            </a:lvl1pPr>
            <a:lvl2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2pPr>
            <a:lvl3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3pPr>
            <a:lvl4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4pPr>
            <a:lvl5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  <a:endParaRPr 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4"/>
          </p:nvPr>
        </p:nvSpPr>
        <p:spPr>
          <a:xfrm>
            <a:off x="5782733" y="1200150"/>
            <a:ext cx="3115733" cy="149224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idx="15"/>
          </p:nvPr>
        </p:nvSpPr>
        <p:spPr>
          <a:xfrm>
            <a:off x="5782733" y="2885018"/>
            <a:ext cx="3115733" cy="149224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13891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- imag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92969" y="4801131"/>
            <a:ext cx="1416886" cy="273844"/>
          </a:xfrm>
        </p:spPr>
        <p:txBody>
          <a:bodyPr/>
          <a:lstStyle/>
          <a:p>
            <a:fld id="{A3AEBE78-1634-D746-AB73-EC882D4068AA}" type="datetime1">
              <a:rPr lang="en-GB" smtClean="0"/>
              <a:pPr/>
              <a:t>29/06/2018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62998" y="4801131"/>
            <a:ext cx="2191338" cy="27384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5115" y="186953"/>
            <a:ext cx="554739" cy="273844"/>
          </a:xfrm>
          <a:prstGeom prst="rect">
            <a:avLst/>
          </a:prstGeom>
        </p:spPr>
        <p:txBody>
          <a:bodyPr/>
          <a:lstStyle/>
          <a:p>
            <a:fld id="{8E8A4C40-1FD3-B245-AE86-E18962D1310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5000" y="1454151"/>
            <a:ext cx="4224867" cy="2779182"/>
          </a:xfrm>
        </p:spPr>
        <p:txBody>
          <a:bodyPr/>
          <a:lstStyle>
            <a:lvl1pPr marL="0" indent="0">
              <a:buFontTx/>
              <a:buNone/>
              <a:defRPr sz="2200">
                <a:solidFill>
                  <a:schemeClr val="tx2"/>
                </a:solidFill>
              </a:defRPr>
            </a:lvl1pPr>
            <a:lvl2pPr marL="271463" indent="-271463">
              <a:buSzPct val="60000"/>
              <a:buFont typeface="Wingdings" charset="2"/>
              <a:buChar char="§"/>
              <a:defRPr sz="1700">
                <a:solidFill>
                  <a:schemeClr val="tx2"/>
                </a:solidFill>
              </a:defRPr>
            </a:lvl2pPr>
            <a:lvl3pPr marL="271463" indent="-271463">
              <a:buSzPct val="60000"/>
              <a:buFont typeface="Wingdings" charset="2"/>
              <a:buChar char="§"/>
              <a:defRPr sz="1700">
                <a:solidFill>
                  <a:schemeClr val="tx2"/>
                </a:solidFill>
              </a:defRPr>
            </a:lvl3pPr>
            <a:lvl4pPr marL="271463" indent="-271463">
              <a:buSzPct val="60000"/>
              <a:buFont typeface="Wingdings" charset="2"/>
              <a:buChar char="§"/>
              <a:defRPr sz="1700">
                <a:solidFill>
                  <a:schemeClr val="tx2"/>
                </a:solidFill>
              </a:defRPr>
            </a:lvl4pPr>
            <a:lvl5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22456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+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722568"/>
            <a:ext cx="9144000" cy="4018765"/>
          </a:xfrm>
          <a:prstGeom prst="rect">
            <a:avLst/>
          </a:prstGeom>
          <a:solidFill>
            <a:srgbClr val="0A54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2371"/>
            <a:ext cx="9144000" cy="72019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print">
            <a:alphaModFix am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67" b="41239"/>
          <a:stretch/>
        </p:blipFill>
        <p:spPr>
          <a:xfrm>
            <a:off x="281520" y="0"/>
            <a:ext cx="1203196" cy="72578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0A54A0"/>
                </a:solidFill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4445000" cy="3329516"/>
          </a:xfrm>
        </p:spPr>
        <p:txBody>
          <a:bodyPr/>
          <a:lstStyle>
            <a:lvl1pPr marL="0" indent="0">
              <a:buFontTx/>
              <a:buNone/>
              <a:defRPr sz="2200">
                <a:solidFill>
                  <a:schemeClr val="bg1"/>
                </a:solidFill>
              </a:defRPr>
            </a:lvl1pPr>
            <a:lvl2pPr marL="271463" indent="-271463">
              <a:buSzPct val="60000"/>
              <a:buFont typeface="Wingdings" charset="2"/>
              <a:buChar char="§"/>
              <a:defRPr sz="1700">
                <a:solidFill>
                  <a:schemeClr val="bg1"/>
                </a:solidFill>
              </a:defRPr>
            </a:lvl2pPr>
            <a:lvl3pPr marL="271463" indent="-271463">
              <a:buSzPct val="60000"/>
              <a:buFont typeface="Wingdings" charset="2"/>
              <a:buChar char="§"/>
              <a:defRPr sz="1700">
                <a:solidFill>
                  <a:schemeClr val="bg1"/>
                </a:solidFill>
              </a:defRPr>
            </a:lvl3pPr>
            <a:lvl4pPr marL="271463" indent="-271463">
              <a:buSzPct val="60000"/>
              <a:buFont typeface="Wingdings" charset="2"/>
              <a:buChar char="§"/>
              <a:defRPr sz="1700">
                <a:solidFill>
                  <a:schemeClr val="bg1"/>
                </a:solidFill>
              </a:defRPr>
            </a:lvl4pPr>
            <a:lvl5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92969" y="4801131"/>
            <a:ext cx="1416886" cy="273844"/>
          </a:xfrm>
        </p:spPr>
        <p:txBody>
          <a:bodyPr/>
          <a:lstStyle/>
          <a:p>
            <a:fld id="{797B758E-6CBF-D04E-93B7-4D4D54077AB4}" type="datetime1">
              <a:rPr lang="en-GB" smtClean="0"/>
              <a:pPr/>
              <a:t>29/06/2018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62998" y="4801131"/>
            <a:ext cx="2191338" cy="27384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5115" y="186953"/>
            <a:ext cx="554739" cy="273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A54A0"/>
                </a:solidFill>
              </a:defRPr>
            </a:lvl1pPr>
          </a:lstStyle>
          <a:p>
            <a:fld id="{8E8A4C40-1FD3-B245-AE86-E18962D1310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8322733" y="1016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12" name="Chart 11"/>
          <p:cNvGraphicFramePr/>
          <p:nvPr userDrawn="1">
            <p:extLst>
              <p:ext uri="{D42A27DB-BD31-4B8C-83A1-F6EECF244321}">
                <p14:modId xmlns:p14="http://schemas.microsoft.com/office/powerpoint/2010/main" val="482536021"/>
              </p:ext>
            </p:extLst>
          </p:nvPr>
        </p:nvGraphicFramePr>
        <p:xfrm>
          <a:off x="4948768" y="1200151"/>
          <a:ext cx="4061088" cy="31751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3403648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ontent- 1 row of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126316"/>
          </a:xfrm>
        </p:spPr>
        <p:txBody>
          <a:bodyPr/>
          <a:lstStyle>
            <a:lvl1pPr marL="0" indent="0">
              <a:buFontTx/>
              <a:buNone/>
              <a:defRPr sz="2200">
                <a:solidFill>
                  <a:schemeClr val="tx1"/>
                </a:solidFill>
              </a:defRPr>
            </a:lvl1pPr>
            <a:lvl2pPr marL="271463" indent="-271463">
              <a:buSzPct val="60000"/>
              <a:buFont typeface="Wingdings" charset="2"/>
              <a:buChar char="§"/>
              <a:defRPr sz="1700">
                <a:solidFill>
                  <a:schemeClr val="tx1"/>
                </a:solidFill>
              </a:defRPr>
            </a:lvl2pPr>
            <a:lvl3pPr marL="271463" indent="-271463">
              <a:buSzPct val="60000"/>
              <a:buFont typeface="Wingdings" charset="2"/>
              <a:buChar char="§"/>
              <a:defRPr sz="1700">
                <a:solidFill>
                  <a:schemeClr val="tx1"/>
                </a:solidFill>
              </a:defRPr>
            </a:lvl3pPr>
            <a:lvl4pPr marL="271463" indent="-271463">
              <a:buSzPct val="60000"/>
              <a:buFont typeface="Wingdings" charset="2"/>
              <a:buChar char="§"/>
              <a:defRPr sz="1700">
                <a:solidFill>
                  <a:schemeClr val="tx1"/>
                </a:solidFill>
              </a:defRPr>
            </a:lvl4pPr>
            <a:lvl5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92969" y="4801131"/>
            <a:ext cx="1416886" cy="273844"/>
          </a:xfrm>
        </p:spPr>
        <p:txBody>
          <a:bodyPr/>
          <a:lstStyle/>
          <a:p>
            <a:fld id="{A7192F14-DF7D-714C-BB38-2B6E42734604}" type="datetime1">
              <a:rPr lang="en-GB" smtClean="0"/>
              <a:pPr/>
              <a:t>29/06/2018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62998" y="4801131"/>
            <a:ext cx="2191338" cy="27384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5115" y="186953"/>
            <a:ext cx="554739" cy="273844"/>
          </a:xfrm>
          <a:prstGeom prst="rect">
            <a:avLst/>
          </a:prstGeom>
        </p:spPr>
        <p:txBody>
          <a:bodyPr/>
          <a:lstStyle/>
          <a:p>
            <a:fld id="{8E8A4C40-1FD3-B245-AE86-E18962D1310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AutoShape 13"/>
          <p:cNvSpPr>
            <a:spLocks noChangeArrowheads="1"/>
          </p:cNvSpPr>
          <p:nvPr userDrawn="1"/>
        </p:nvSpPr>
        <p:spPr bwMode="auto">
          <a:xfrm>
            <a:off x="6135330" y="4893469"/>
            <a:ext cx="2940409" cy="188119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en-US" altLang="ja-JP" sz="1600" b="1" dirty="0" smtClean="0">
                <a:solidFill>
                  <a:srgbClr val="FF0000"/>
                </a:solidFill>
                <a:effectLst/>
              </a:rPr>
              <a:t>Panasonic</a:t>
            </a:r>
            <a:r>
              <a:rPr lang="ja-JP" altLang="en-US" sz="1600" b="1" dirty="0" smtClean="0">
                <a:solidFill>
                  <a:srgbClr val="FF0000"/>
                </a:solidFill>
                <a:effectLst/>
              </a:rPr>
              <a:t> </a:t>
            </a:r>
            <a:r>
              <a:rPr lang="en-US" altLang="ja-JP" sz="1600" b="1" dirty="0" smtClean="0">
                <a:solidFill>
                  <a:srgbClr val="FF0000"/>
                </a:solidFill>
                <a:effectLst/>
              </a:rPr>
              <a:t>Internal </a:t>
            </a:r>
            <a:r>
              <a:rPr lang="en-US" altLang="ja-JP" sz="1600" b="1" dirty="0">
                <a:solidFill>
                  <a:srgbClr val="FF0000"/>
                </a:solidFill>
                <a:effectLst/>
              </a:rPr>
              <a:t>use only</a:t>
            </a:r>
          </a:p>
        </p:txBody>
      </p:sp>
      <p:sp>
        <p:nvSpPr>
          <p:cNvPr id="8" name="AutoShape 13"/>
          <p:cNvSpPr>
            <a:spLocks noChangeArrowheads="1"/>
          </p:cNvSpPr>
          <p:nvPr userDrawn="1"/>
        </p:nvSpPr>
        <p:spPr bwMode="auto">
          <a:xfrm>
            <a:off x="4710363" y="4893469"/>
            <a:ext cx="1377535" cy="188119"/>
          </a:xfrm>
          <a:prstGeom prst="roundRect">
            <a:avLst>
              <a:gd name="adj" fmla="val 16667"/>
            </a:avLst>
          </a:prstGeom>
          <a:noFill/>
          <a:ln w="3810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en-US" altLang="ja-JP" sz="16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/>
              </a:rPr>
              <a:t>Preliminary</a:t>
            </a:r>
            <a:endParaRPr lang="en-US" altLang="ja-JP" sz="1600" b="1" dirty="0">
              <a:solidFill>
                <a:schemeClr val="accent5">
                  <a:lumMod val="60000"/>
                  <a:lumOff val="4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575206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ontent- 1 row of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126316"/>
          </a:xfrm>
        </p:spPr>
        <p:txBody>
          <a:bodyPr/>
          <a:lstStyle>
            <a:lvl1pPr marL="0" indent="0">
              <a:buFontTx/>
              <a:buNone/>
              <a:defRPr sz="2200">
                <a:solidFill>
                  <a:schemeClr val="tx1"/>
                </a:solidFill>
              </a:defRPr>
            </a:lvl1pPr>
            <a:lvl2pPr marL="271463" indent="-271463">
              <a:buSzPct val="60000"/>
              <a:buFont typeface="Wingdings" charset="2"/>
              <a:buChar char="§"/>
              <a:defRPr sz="1700">
                <a:solidFill>
                  <a:schemeClr val="tx1"/>
                </a:solidFill>
              </a:defRPr>
            </a:lvl2pPr>
            <a:lvl3pPr marL="271463" indent="-271463">
              <a:buSzPct val="60000"/>
              <a:buFont typeface="Wingdings" charset="2"/>
              <a:buChar char="§"/>
              <a:defRPr sz="1700">
                <a:solidFill>
                  <a:schemeClr val="tx1"/>
                </a:solidFill>
              </a:defRPr>
            </a:lvl3pPr>
            <a:lvl4pPr marL="271463" indent="-271463">
              <a:buSzPct val="60000"/>
              <a:buFont typeface="Wingdings" charset="2"/>
              <a:buChar char="§"/>
              <a:defRPr sz="1700">
                <a:solidFill>
                  <a:schemeClr val="tx1"/>
                </a:solidFill>
              </a:defRPr>
            </a:lvl4pPr>
            <a:lvl5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92969" y="4801131"/>
            <a:ext cx="1416886" cy="273844"/>
          </a:xfrm>
        </p:spPr>
        <p:txBody>
          <a:bodyPr/>
          <a:lstStyle/>
          <a:p>
            <a:fld id="{A7192F14-DF7D-714C-BB38-2B6E42734604}" type="datetime1">
              <a:rPr lang="en-GB" smtClean="0"/>
              <a:pPr/>
              <a:t>29/06/2018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62998" y="4801131"/>
            <a:ext cx="2191338" cy="27384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5115" y="186953"/>
            <a:ext cx="554739" cy="273844"/>
          </a:xfrm>
          <a:prstGeom prst="rect">
            <a:avLst/>
          </a:prstGeom>
        </p:spPr>
        <p:txBody>
          <a:bodyPr/>
          <a:lstStyle/>
          <a:p>
            <a:fld id="{8E8A4C40-1FD3-B245-AE86-E18962D1310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AutoShape 13"/>
          <p:cNvSpPr>
            <a:spLocks noChangeArrowheads="1"/>
          </p:cNvSpPr>
          <p:nvPr userDrawn="1"/>
        </p:nvSpPr>
        <p:spPr bwMode="auto">
          <a:xfrm>
            <a:off x="6135330" y="4893469"/>
            <a:ext cx="2940409" cy="188119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en-US" altLang="ja-JP" sz="1600" b="1" dirty="0" smtClean="0">
                <a:solidFill>
                  <a:srgbClr val="FF0000"/>
                </a:solidFill>
                <a:effectLst/>
              </a:rPr>
              <a:t>Panasonic</a:t>
            </a:r>
            <a:r>
              <a:rPr lang="ja-JP" altLang="en-US" sz="1600" b="1" dirty="0" smtClean="0">
                <a:solidFill>
                  <a:srgbClr val="FF0000"/>
                </a:solidFill>
                <a:effectLst/>
              </a:rPr>
              <a:t> </a:t>
            </a:r>
            <a:r>
              <a:rPr lang="en-US" altLang="ja-JP" sz="1600" b="1" dirty="0" smtClean="0">
                <a:solidFill>
                  <a:srgbClr val="FF0000"/>
                </a:solidFill>
                <a:effectLst/>
              </a:rPr>
              <a:t>Internal </a:t>
            </a:r>
            <a:r>
              <a:rPr lang="en-US" altLang="ja-JP" sz="1600" b="1" dirty="0">
                <a:solidFill>
                  <a:srgbClr val="FF0000"/>
                </a:solidFill>
                <a:effectLst/>
              </a:rPr>
              <a:t>use only</a:t>
            </a:r>
          </a:p>
        </p:txBody>
      </p:sp>
      <p:sp>
        <p:nvSpPr>
          <p:cNvPr id="8" name="AutoShape 13"/>
          <p:cNvSpPr>
            <a:spLocks noChangeArrowheads="1"/>
          </p:cNvSpPr>
          <p:nvPr userDrawn="1"/>
        </p:nvSpPr>
        <p:spPr bwMode="auto">
          <a:xfrm>
            <a:off x="4710363" y="4893469"/>
            <a:ext cx="1377535" cy="188119"/>
          </a:xfrm>
          <a:prstGeom prst="roundRect">
            <a:avLst>
              <a:gd name="adj" fmla="val 16667"/>
            </a:avLst>
          </a:prstGeom>
          <a:noFill/>
          <a:ln w="3810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en-US" altLang="ja-JP" sz="16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/>
              </a:rPr>
              <a:t>Preliminary</a:t>
            </a:r>
            <a:endParaRPr lang="en-US" altLang="ja-JP" sz="1600" b="1" dirty="0">
              <a:solidFill>
                <a:schemeClr val="accent5">
                  <a:lumMod val="60000"/>
                  <a:lumOff val="4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7351595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マスター タイトルの書式設定</a:t>
            </a:r>
            <a:endParaRPr lang="ja-JP" altLang="en-US" dirty="0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8213E5-07A1-443D-8925-0604CB15F5DF}" type="datetime1">
              <a:rPr lang="ja-JP" altLang="en-US"/>
              <a:pPr>
                <a:defRPr/>
              </a:pPr>
              <a:t>2018/6/29</a:t>
            </a:fld>
            <a:endParaRPr lang="en-US" altLang="ja-JP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FF1FB9-1CC9-44DE-BCBE-626A8E5BDC6F}" type="slidenum">
              <a:rPr/>
              <a:pPr>
                <a:defRPr/>
              </a:pPr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560398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ternal Us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7D8CD4-BB20-4DB8-B3A4-4B3F25203C51}" type="slidenum">
              <a:rPr lang="en-US" altLang="ja-JP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ja-JP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91536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マスター タイトルの書式設定</a:t>
            </a:r>
            <a:endParaRPr lang="ja-JP" alt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B3BE0D-1EB3-42FF-BBCD-D16F0A2DE948}" type="datetime1">
              <a:rPr lang="ja-JP" altLang="en-US"/>
              <a:pPr>
                <a:defRPr/>
              </a:pPr>
              <a:t>2018/6/29</a:t>
            </a:fld>
            <a:endParaRPr lang="en-US" altLang="ja-JP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130176" y="30957"/>
            <a:ext cx="479425" cy="380480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pPr>
              <a:defRPr/>
            </a:pPr>
            <a:fld id="{9FDDF73D-91B0-40ED-9FFD-CE6394BBE504}" type="slidenum">
              <a:rPr/>
              <a:pPr>
                <a:defRPr/>
              </a:pPr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701134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 - Blu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A54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98504" y="2728895"/>
            <a:ext cx="6970614" cy="870641"/>
          </a:xfrm>
        </p:spPr>
        <p:txBody>
          <a:bodyPr anchor="t">
            <a:norm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01814" y="3654909"/>
            <a:ext cx="6967304" cy="447100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CLICK TO EDIT MASTER SUBTITLE STYLE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D32BD-2AB6-2D40-A7A5-FA318B8F471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200956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ternal Us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7D8CD4-BB20-4DB8-B3A4-4B3F25203C51}" type="slidenum">
              <a:rPr lang="en-US" altLang="ja-JP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ja-JP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91536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タイトル 1"/>
          <p:cNvSpPr>
            <a:spLocks noGrp="1"/>
          </p:cNvSpPr>
          <p:nvPr>
            <p:ph type="title"/>
          </p:nvPr>
        </p:nvSpPr>
        <p:spPr>
          <a:xfrm>
            <a:off x="0" y="-21431"/>
            <a:ext cx="9144000" cy="486966"/>
          </a:xfrm>
        </p:spPr>
        <p:txBody>
          <a:bodyPr/>
          <a:lstStyle/>
          <a:p>
            <a:r>
              <a:rPr lang="ja-JP" altLang="en-US" dirty="0" smtClean="0"/>
              <a:t>マスター タイトルの書式設定</a:t>
            </a:r>
            <a:endParaRPr lang="ja-JP" alt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B77648-CA04-443F-9A87-F004DD2F6CE3}" type="datetime1">
              <a:rPr lang="ja-JP" altLang="en-US"/>
              <a:pPr>
                <a:defRPr/>
              </a:pPr>
              <a:t>2018/6/29</a:t>
            </a:fld>
            <a:endParaRPr lang="ja-JP" altLang="en-US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130176" y="58341"/>
            <a:ext cx="479425" cy="380480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pPr>
              <a:defRPr/>
            </a:pPr>
            <a:fld id="{6EFA248E-F280-4C6E-AA5A-A7441C4DD632}" type="slidenum">
              <a:rPr/>
              <a:pPr>
                <a:defRPr/>
              </a:pPr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217978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ternal Us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7D8CD4-BB20-4DB8-B3A4-4B3F25203C51}" type="slidenum">
              <a:rPr lang="en-US" altLang="ja-JP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ja-JP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91536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033827-611E-4382-9B22-00BF6F075EFD}" type="datetime1">
              <a:rPr lang="ja-JP" altLang="en-US"/>
              <a:pPr>
                <a:defRPr/>
              </a:pPr>
              <a:t>2018/6/29</a:t>
            </a:fld>
            <a:endParaRPr lang="ja-JP" altLang="en-US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130176" y="58341"/>
            <a:ext cx="479425" cy="380480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pPr>
              <a:defRPr/>
            </a:pPr>
            <a:fld id="{A6E0E7E4-FBC2-48A7-8C75-787729950075}" type="slidenum">
              <a:rPr/>
              <a:pPr>
                <a:defRPr/>
              </a:pPr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608496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ternal Us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7D8CD4-BB20-4DB8-B3A4-4B3F25203C51}" type="slidenum">
              <a:rPr lang="en-US" altLang="ja-JP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ja-JP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915360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- Blu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A54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232526" y="-6267"/>
            <a:ext cx="3444052" cy="2443137"/>
            <a:chOff x="4563535" y="-458058"/>
            <a:chExt cx="4448892" cy="3155950"/>
          </a:xfrm>
        </p:grpSpPr>
        <p:pic>
          <p:nvPicPr>
            <p:cNvPr id="13" name="Picture 12" descr="big-white-B.png"/>
            <p:cNvPicPr>
              <a:picLocks noChangeAspect="1"/>
            </p:cNvPicPr>
            <p:nvPr/>
          </p:nvPicPr>
          <p:blipFill rotWithShape="1">
            <a:blip r:embed="rId2" cstate="print">
              <a:alphaModFix amt="17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014"/>
            <a:stretch/>
          </p:blipFill>
          <p:spPr>
            <a:xfrm>
              <a:off x="4563535" y="-458058"/>
              <a:ext cx="3167964" cy="3155950"/>
            </a:xfrm>
            <a:prstGeom prst="rect">
              <a:avLst/>
            </a:prstGeom>
          </p:spPr>
        </p:pic>
        <p:pic>
          <p:nvPicPr>
            <p:cNvPr id="14" name="Picture 13" descr="logo_white_stacked.eps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79469" y="923154"/>
              <a:ext cx="2932958" cy="843006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98504" y="2728895"/>
            <a:ext cx="6970614" cy="870641"/>
          </a:xfrm>
        </p:spPr>
        <p:txBody>
          <a:bodyPr anchor="t">
            <a:norm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01814" y="3654909"/>
            <a:ext cx="6967304" cy="447100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46F86-4897-DF4E-8703-AE0CEBFAA79B}" type="datetime1">
              <a:rPr lang="en-GB" smtClean="0">
                <a:solidFill>
                  <a:prstClr val="white"/>
                </a:solidFill>
              </a:rPr>
              <a:pPr/>
              <a:t>29/06/2018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D32BD-2AB6-2D40-A7A5-FA318B8F471B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307327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hapter Slide - Blu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-2053" y="0"/>
            <a:ext cx="9144000" cy="5143500"/>
          </a:xfrm>
          <a:prstGeom prst="rect">
            <a:avLst/>
          </a:prstGeom>
          <a:solidFill>
            <a:srgbClr val="0A54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5" name="Picture 14" descr="big-white-B.png"/>
          <p:cNvPicPr>
            <a:picLocks noChangeAspect="1"/>
          </p:cNvPicPr>
          <p:nvPr userDrawn="1"/>
        </p:nvPicPr>
        <p:blipFill rotWithShape="1">
          <a:blip r:embed="rId2">
            <a:alphaModFix amt="1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209" b="10375"/>
          <a:stretch/>
        </p:blipFill>
        <p:spPr>
          <a:xfrm>
            <a:off x="6374581" y="613758"/>
            <a:ext cx="2769419" cy="4529742"/>
          </a:xfrm>
          <a:prstGeom prst="rect">
            <a:avLst/>
          </a:prstGeom>
        </p:spPr>
      </p:pic>
      <p:pic>
        <p:nvPicPr>
          <p:cNvPr id="16" name="Picture 15" descr="logo_white_stacked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921" y="287457"/>
            <a:ext cx="2270511" cy="65260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72530" y="2293574"/>
            <a:ext cx="6970614" cy="870641"/>
          </a:xfrm>
        </p:spPr>
        <p:txBody>
          <a:bodyPr anchor="t">
            <a:norm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58906" y="3238986"/>
            <a:ext cx="5186761" cy="85041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66066" y="4801131"/>
            <a:ext cx="1349666" cy="273844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49AD2092-AAE0-4547-A3CE-8D4B8E385901}" type="datetime1">
              <a:rPr lang="en-GB" smtClean="0">
                <a:solidFill>
                  <a:prstClr val="white"/>
                </a:solidFill>
              </a:rPr>
              <a:pPr/>
              <a:t>29/06/2018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62997" y="4799233"/>
            <a:ext cx="2190281" cy="273844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69118" y="178689"/>
            <a:ext cx="746614" cy="273844"/>
          </a:xfrm>
          <a:prstGeom prst="rect">
            <a:avLst/>
          </a:prstGeom>
        </p:spPr>
        <p:txBody>
          <a:bodyPr/>
          <a:lstStyle>
            <a:lvl1pPr>
              <a:defRPr sz="1600" b="0"/>
            </a:lvl1pPr>
          </a:lstStyle>
          <a:p>
            <a:fld id="{8E8A4C40-1FD3-B245-AE86-E18962D1310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039941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- Imag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imagebackground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40" b="5148"/>
          <a:stretch/>
        </p:blipFill>
        <p:spPr>
          <a:xfrm>
            <a:off x="0" y="-3176"/>
            <a:ext cx="9148233" cy="5146676"/>
          </a:xfrm>
          <a:prstGeom prst="rect">
            <a:avLst/>
          </a:prstGeom>
        </p:spPr>
      </p:pic>
      <p:sp>
        <p:nvSpPr>
          <p:cNvPr id="19" name="Rectangle 18"/>
          <p:cNvSpPr/>
          <p:nvPr userDrawn="1"/>
        </p:nvSpPr>
        <p:spPr>
          <a:xfrm>
            <a:off x="-4233" y="2643076"/>
            <a:ext cx="9148233" cy="1440661"/>
          </a:xfrm>
          <a:prstGeom prst="rect">
            <a:avLst/>
          </a:prstGeom>
          <a:solidFill>
            <a:schemeClr val="bg1">
              <a:alpha val="6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168659" y="-3176"/>
            <a:ext cx="3533022" cy="2502918"/>
            <a:chOff x="77288" y="-3176"/>
            <a:chExt cx="4486247" cy="3178216"/>
          </a:xfrm>
        </p:grpSpPr>
        <p:pic>
          <p:nvPicPr>
            <p:cNvPr id="17" name="Picture 16" descr="big-blue-B.png"/>
            <p:cNvPicPr>
              <a:picLocks noChangeAspect="1"/>
            </p:cNvPicPr>
            <p:nvPr/>
          </p:nvPicPr>
          <p:blipFill rotWithShape="1">
            <a:blip r:embed="rId3" cstate="print">
              <a:alphaModFix amt="3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355"/>
            <a:stretch/>
          </p:blipFill>
          <p:spPr>
            <a:xfrm>
              <a:off x="77288" y="-3176"/>
              <a:ext cx="3205319" cy="3178216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0577" y="1381212"/>
              <a:ext cx="2932958" cy="843005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98504" y="2728895"/>
            <a:ext cx="6970614" cy="870641"/>
          </a:xfrm>
        </p:spPr>
        <p:txBody>
          <a:bodyPr anchor="t">
            <a:normAutofit/>
          </a:bodyPr>
          <a:lstStyle>
            <a:lvl1pPr algn="l">
              <a:defRPr sz="2400">
                <a:solidFill>
                  <a:schemeClr val="tx2"/>
                </a:solidFill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01814" y="3654909"/>
            <a:ext cx="6967304" cy="447100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66066" y="4782859"/>
            <a:ext cx="1349666" cy="273844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fld id="{C5D4D6D9-FB38-1A4E-B0D2-608576C85B45}" type="datetime1">
              <a:rPr lang="en-GB" smtClean="0">
                <a:solidFill>
                  <a:srgbClr val="000000"/>
                </a:solidFill>
              </a:rPr>
              <a:pPr/>
              <a:t>29/06/2018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774677" y="4780961"/>
            <a:ext cx="1678601" cy="273844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69118" y="178689"/>
            <a:ext cx="746614" cy="273844"/>
          </a:xfrm>
          <a:prstGeom prst="rect">
            <a:avLst/>
          </a:prstGeom>
        </p:spPr>
        <p:txBody>
          <a:bodyPr/>
          <a:lstStyle>
            <a:lvl1pPr>
              <a:defRPr sz="1600" b="0">
                <a:solidFill>
                  <a:schemeClr val="tx2"/>
                </a:solidFill>
              </a:defRPr>
            </a:lvl1pPr>
          </a:lstStyle>
          <a:p>
            <a:fld id="{8E8A4C40-1FD3-B245-AE86-E18962D1310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030532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 1 row of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126316"/>
          </a:xfrm>
        </p:spPr>
        <p:txBody>
          <a:bodyPr/>
          <a:lstStyle>
            <a:lvl1pPr marL="0" indent="0">
              <a:buFontTx/>
              <a:buNone/>
              <a:defRPr sz="2200">
                <a:solidFill>
                  <a:schemeClr val="tx1"/>
                </a:solidFill>
              </a:defRPr>
            </a:lvl1pPr>
            <a:lvl2pPr marL="271463" indent="-271463">
              <a:buSzPct val="60000"/>
              <a:buFont typeface="Wingdings" charset="2"/>
              <a:buChar char="§"/>
              <a:defRPr sz="1700">
                <a:solidFill>
                  <a:schemeClr val="tx1"/>
                </a:solidFill>
              </a:defRPr>
            </a:lvl2pPr>
            <a:lvl3pPr marL="271463" indent="-271463">
              <a:buSzPct val="60000"/>
              <a:buFont typeface="Wingdings" charset="2"/>
              <a:buChar char="§"/>
              <a:defRPr sz="1700">
                <a:solidFill>
                  <a:schemeClr val="tx1"/>
                </a:solidFill>
              </a:defRPr>
            </a:lvl3pPr>
            <a:lvl4pPr marL="271463" indent="-271463">
              <a:buSzPct val="60000"/>
              <a:buFont typeface="Wingdings" charset="2"/>
              <a:buChar char="§"/>
              <a:defRPr sz="1700">
                <a:solidFill>
                  <a:schemeClr val="tx1"/>
                </a:solidFill>
              </a:defRPr>
            </a:lvl4pPr>
            <a:lvl5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92969" y="4801131"/>
            <a:ext cx="1416886" cy="273844"/>
          </a:xfrm>
        </p:spPr>
        <p:txBody>
          <a:bodyPr/>
          <a:lstStyle/>
          <a:p>
            <a:fld id="{A7192F14-DF7D-714C-BB38-2B6E42734604}" type="datetime1">
              <a:rPr lang="en-GB" smtClean="0">
                <a:solidFill>
                  <a:prstClr val="white"/>
                </a:solidFill>
              </a:rPr>
              <a:pPr/>
              <a:t>29/06/2018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62998" y="4801131"/>
            <a:ext cx="2191338" cy="273844"/>
          </a:xfrm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5115" y="186953"/>
            <a:ext cx="554739" cy="273844"/>
          </a:xfrm>
          <a:prstGeom prst="rect">
            <a:avLst/>
          </a:prstGeom>
        </p:spPr>
        <p:txBody>
          <a:bodyPr/>
          <a:lstStyle/>
          <a:p>
            <a:fld id="{8E8A4C40-1FD3-B245-AE86-E18962D1310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858105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Blue BG. 1 row of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722568"/>
            <a:ext cx="9144000" cy="4018765"/>
          </a:xfrm>
          <a:prstGeom prst="rect">
            <a:avLst/>
          </a:prstGeom>
          <a:solidFill>
            <a:srgbClr val="0A54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0" y="2371"/>
            <a:ext cx="9144000" cy="72019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print">
            <a:alphaModFix am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67" b="41239"/>
          <a:stretch/>
        </p:blipFill>
        <p:spPr>
          <a:xfrm>
            <a:off x="281520" y="0"/>
            <a:ext cx="1203196" cy="72578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0A54A0"/>
                </a:solidFill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126316"/>
          </a:xfrm>
        </p:spPr>
        <p:txBody>
          <a:bodyPr/>
          <a:lstStyle>
            <a:lvl1pPr marL="0" indent="0">
              <a:buFontTx/>
              <a:buNone/>
              <a:defRPr sz="2200">
                <a:solidFill>
                  <a:schemeClr val="bg1"/>
                </a:solidFill>
              </a:defRPr>
            </a:lvl1pPr>
            <a:lvl2pPr marL="271463" indent="-271463">
              <a:buSzPct val="60000"/>
              <a:buFont typeface="Wingdings" charset="2"/>
              <a:buChar char="§"/>
              <a:defRPr sz="1700">
                <a:solidFill>
                  <a:schemeClr val="bg1"/>
                </a:solidFill>
              </a:defRPr>
            </a:lvl2pPr>
            <a:lvl3pPr marL="271463" indent="-271463">
              <a:buSzPct val="60000"/>
              <a:buFont typeface="Wingdings" charset="2"/>
              <a:buChar char="§"/>
              <a:defRPr sz="1700">
                <a:solidFill>
                  <a:schemeClr val="bg1"/>
                </a:solidFill>
              </a:defRPr>
            </a:lvl3pPr>
            <a:lvl4pPr marL="271463" indent="-271463">
              <a:buSzPct val="60000"/>
              <a:buFont typeface="Wingdings" charset="2"/>
              <a:buChar char="§"/>
              <a:defRPr sz="1700">
                <a:solidFill>
                  <a:schemeClr val="bg1"/>
                </a:solidFill>
              </a:defRPr>
            </a:lvl4pPr>
            <a:lvl5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92969" y="4801131"/>
            <a:ext cx="1416886" cy="273844"/>
          </a:xfrm>
        </p:spPr>
        <p:txBody>
          <a:bodyPr/>
          <a:lstStyle/>
          <a:p>
            <a:fld id="{065605FA-C29A-2D44-B0FE-E52B91812C8D}" type="datetime1">
              <a:rPr lang="en-GB" smtClean="0">
                <a:solidFill>
                  <a:prstClr val="white"/>
                </a:solidFill>
              </a:rPr>
              <a:pPr/>
              <a:t>29/06/2018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62998" y="4801131"/>
            <a:ext cx="2191338" cy="273844"/>
          </a:xfrm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5115" y="186953"/>
            <a:ext cx="554739" cy="273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A54A0"/>
                </a:solidFill>
              </a:defRPr>
            </a:lvl1pPr>
          </a:lstStyle>
          <a:p>
            <a:fld id="{8E8A4C40-1FD3-B245-AE86-E18962D1310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8322733" y="1016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srgbClr val="0A54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9856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hapter Slide - Blu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-2053" y="0"/>
            <a:ext cx="9144000" cy="5143500"/>
          </a:xfrm>
          <a:prstGeom prst="rect">
            <a:avLst/>
          </a:prstGeom>
          <a:solidFill>
            <a:srgbClr val="0A54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14" descr="big-white-B.png"/>
          <p:cNvPicPr>
            <a:picLocks noChangeAspect="1"/>
          </p:cNvPicPr>
          <p:nvPr userDrawn="1"/>
        </p:nvPicPr>
        <p:blipFill rotWithShape="1">
          <a:blip r:embed="rId2">
            <a:alphaModFix amt="1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209" b="10375"/>
          <a:stretch/>
        </p:blipFill>
        <p:spPr>
          <a:xfrm>
            <a:off x="6374581" y="613758"/>
            <a:ext cx="2769419" cy="4529742"/>
          </a:xfrm>
          <a:prstGeom prst="rect">
            <a:avLst/>
          </a:prstGeom>
        </p:spPr>
      </p:pic>
      <p:pic>
        <p:nvPicPr>
          <p:cNvPr id="16" name="Picture 15" descr="logo_white_stacked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921" y="287457"/>
            <a:ext cx="2270511" cy="65260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72530" y="2293574"/>
            <a:ext cx="6970614" cy="870641"/>
          </a:xfrm>
        </p:spPr>
        <p:txBody>
          <a:bodyPr anchor="t">
            <a:norm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58906" y="3238986"/>
            <a:ext cx="5186761" cy="85041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66066" y="4801131"/>
            <a:ext cx="1349666" cy="273844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49AD2092-AAE0-4547-A3CE-8D4B8E385901}" type="datetime1">
              <a:rPr lang="en-GB" smtClean="0"/>
              <a:pPr/>
              <a:t>29/06/2018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62997" y="4799233"/>
            <a:ext cx="2190281" cy="273844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69118" y="178689"/>
            <a:ext cx="746614" cy="273844"/>
          </a:xfrm>
          <a:prstGeom prst="rect">
            <a:avLst/>
          </a:prstGeom>
        </p:spPr>
        <p:txBody>
          <a:bodyPr/>
          <a:lstStyle>
            <a:lvl1pPr>
              <a:defRPr sz="1600" b="0"/>
            </a:lvl1pPr>
          </a:lstStyle>
          <a:p>
            <a:fld id="{8E8A4C40-1FD3-B245-AE86-E18962D1310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198194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-Blue BG. 2 rows of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722568"/>
            <a:ext cx="9144000" cy="4018765"/>
          </a:xfrm>
          <a:prstGeom prst="rect">
            <a:avLst/>
          </a:prstGeom>
          <a:solidFill>
            <a:srgbClr val="0A54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0" y="2371"/>
            <a:ext cx="9144000" cy="72019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print">
            <a:alphaModFix am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67" b="41239"/>
          <a:stretch/>
        </p:blipFill>
        <p:spPr>
          <a:xfrm>
            <a:off x="281520" y="0"/>
            <a:ext cx="1203196" cy="72578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0A54A0"/>
                </a:solidFill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1492249"/>
          </a:xfrm>
        </p:spPr>
        <p:txBody>
          <a:bodyPr/>
          <a:lstStyle>
            <a:lvl1pPr marL="0" indent="0">
              <a:buFontTx/>
              <a:buNone/>
              <a:defRPr sz="2200">
                <a:solidFill>
                  <a:schemeClr val="bg1"/>
                </a:solidFill>
              </a:defRPr>
            </a:lvl1pPr>
            <a:lvl2pPr marL="271463" indent="-271463">
              <a:buSzPct val="60000"/>
              <a:buFont typeface="Wingdings" charset="2"/>
              <a:buChar char="§"/>
              <a:defRPr sz="1700">
                <a:solidFill>
                  <a:schemeClr val="bg1"/>
                </a:solidFill>
              </a:defRPr>
            </a:lvl2pPr>
            <a:lvl3pPr marL="271463" indent="-271463">
              <a:buSzPct val="60000"/>
              <a:buFont typeface="Wingdings" charset="2"/>
              <a:buChar char="§"/>
              <a:defRPr sz="1700">
                <a:solidFill>
                  <a:schemeClr val="bg1"/>
                </a:solidFill>
              </a:defRPr>
            </a:lvl3pPr>
            <a:lvl4pPr marL="271463" indent="-271463">
              <a:buSzPct val="60000"/>
              <a:buFont typeface="Wingdings" charset="2"/>
              <a:buChar char="§"/>
              <a:defRPr sz="1700">
                <a:solidFill>
                  <a:schemeClr val="bg1"/>
                </a:solidFill>
              </a:defRPr>
            </a:lvl4pPr>
            <a:lvl5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92969" y="4801131"/>
            <a:ext cx="1416886" cy="273844"/>
          </a:xfrm>
        </p:spPr>
        <p:txBody>
          <a:bodyPr/>
          <a:lstStyle/>
          <a:p>
            <a:fld id="{3E53F409-AE0B-B644-9230-917DDB0CC811}" type="datetime1">
              <a:rPr lang="en-GB" smtClean="0">
                <a:solidFill>
                  <a:prstClr val="white"/>
                </a:solidFill>
              </a:rPr>
              <a:pPr/>
              <a:t>29/06/2018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62998" y="4801131"/>
            <a:ext cx="2191338" cy="273844"/>
          </a:xfrm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5115" y="186953"/>
            <a:ext cx="554739" cy="273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A54A0"/>
                </a:solidFill>
              </a:defRPr>
            </a:lvl1pPr>
          </a:lstStyle>
          <a:p>
            <a:fld id="{8E8A4C40-1FD3-B245-AE86-E18962D1310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8322733" y="1016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srgbClr val="0A54A0"/>
              </a:solidFill>
            </a:endParaRPr>
          </a:p>
        </p:txBody>
      </p:sp>
      <p:sp>
        <p:nvSpPr>
          <p:cNvPr id="11" name="Content Placeholder 2"/>
          <p:cNvSpPr>
            <a:spLocks noGrp="1"/>
          </p:cNvSpPr>
          <p:nvPr>
            <p:ph idx="13"/>
          </p:nvPr>
        </p:nvSpPr>
        <p:spPr>
          <a:xfrm>
            <a:off x="457200" y="2870201"/>
            <a:ext cx="8229600" cy="1492249"/>
          </a:xfrm>
        </p:spPr>
        <p:txBody>
          <a:bodyPr/>
          <a:lstStyle>
            <a:lvl1pPr marL="0" indent="0">
              <a:buFontTx/>
              <a:buNone/>
              <a:defRPr sz="2200">
                <a:solidFill>
                  <a:schemeClr val="bg1"/>
                </a:solidFill>
              </a:defRPr>
            </a:lvl1pPr>
            <a:lvl2pPr marL="271463" indent="-271463">
              <a:buSzPct val="60000"/>
              <a:buFont typeface="Wingdings" charset="2"/>
              <a:buChar char="§"/>
              <a:defRPr sz="1700">
                <a:solidFill>
                  <a:schemeClr val="bg1"/>
                </a:solidFill>
              </a:defRPr>
            </a:lvl2pPr>
            <a:lvl3pPr marL="271463" indent="-271463">
              <a:buSzPct val="60000"/>
              <a:buFont typeface="Wingdings" charset="2"/>
              <a:buChar char="§"/>
              <a:defRPr sz="1700">
                <a:solidFill>
                  <a:schemeClr val="bg1"/>
                </a:solidFill>
              </a:defRPr>
            </a:lvl3pPr>
            <a:lvl4pPr marL="271463" indent="-271463">
              <a:buSzPct val="60000"/>
              <a:buFont typeface="Wingdings" charset="2"/>
              <a:buChar char="§"/>
              <a:defRPr sz="1700">
                <a:solidFill>
                  <a:schemeClr val="bg1"/>
                </a:solidFill>
              </a:defRPr>
            </a:lvl4pPr>
            <a:lvl5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96348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- 2 rows of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1492249"/>
          </a:xfrm>
        </p:spPr>
        <p:txBody>
          <a:bodyPr/>
          <a:lstStyle>
            <a:lvl1pPr marL="0" indent="0">
              <a:buFontTx/>
              <a:buNone/>
              <a:defRPr sz="2200">
                <a:solidFill>
                  <a:srgbClr val="0A54A0"/>
                </a:solidFill>
              </a:defRPr>
            </a:lvl1pPr>
            <a:lvl2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2pPr>
            <a:lvl3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3pPr>
            <a:lvl4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4pPr>
            <a:lvl5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92969" y="4801131"/>
            <a:ext cx="1416886" cy="273844"/>
          </a:xfrm>
        </p:spPr>
        <p:txBody>
          <a:bodyPr/>
          <a:lstStyle/>
          <a:p>
            <a:fld id="{AFC71ACE-69C9-CB49-A8E4-9CF08917E836}" type="datetime1">
              <a:rPr lang="en-GB" smtClean="0">
                <a:solidFill>
                  <a:prstClr val="white"/>
                </a:solidFill>
              </a:rPr>
              <a:pPr/>
              <a:t>29/06/2018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62998" y="4801131"/>
            <a:ext cx="2191338" cy="273844"/>
          </a:xfrm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5115" y="186953"/>
            <a:ext cx="554739" cy="273844"/>
          </a:xfrm>
          <a:prstGeom prst="rect">
            <a:avLst/>
          </a:prstGeom>
        </p:spPr>
        <p:txBody>
          <a:bodyPr/>
          <a:lstStyle/>
          <a:p>
            <a:fld id="{8E8A4C40-1FD3-B245-AE86-E18962D1310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57200" y="2870201"/>
            <a:ext cx="8229600" cy="1492249"/>
          </a:xfrm>
        </p:spPr>
        <p:txBody>
          <a:bodyPr/>
          <a:lstStyle>
            <a:lvl1pPr marL="0" indent="0">
              <a:buFontTx/>
              <a:buNone/>
              <a:defRPr sz="2200">
                <a:solidFill>
                  <a:srgbClr val="0A54A0"/>
                </a:solidFill>
              </a:defRPr>
            </a:lvl1pPr>
            <a:lvl2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2pPr>
            <a:lvl3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3pPr>
            <a:lvl4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4pPr>
            <a:lvl5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263671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+images- 1 row of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4927600" cy="3109382"/>
          </a:xfrm>
        </p:spPr>
        <p:txBody>
          <a:bodyPr/>
          <a:lstStyle>
            <a:lvl1pPr marL="0" indent="0">
              <a:buFontTx/>
              <a:buNone/>
              <a:defRPr sz="2200">
                <a:solidFill>
                  <a:srgbClr val="0A54A0"/>
                </a:solidFill>
              </a:defRPr>
            </a:lvl1pPr>
            <a:lvl2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2pPr>
            <a:lvl3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3pPr>
            <a:lvl4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4pPr>
            <a:lvl5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92969" y="4801131"/>
            <a:ext cx="1416886" cy="273844"/>
          </a:xfrm>
        </p:spPr>
        <p:txBody>
          <a:bodyPr/>
          <a:lstStyle/>
          <a:p>
            <a:fld id="{C6D81DC4-00DA-204A-B78C-A0E52851D1FC}" type="datetime1">
              <a:rPr lang="en-GB" smtClean="0">
                <a:solidFill>
                  <a:prstClr val="white"/>
                </a:solidFill>
              </a:rPr>
              <a:pPr/>
              <a:t>29/06/2018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62998" y="4801131"/>
            <a:ext cx="2191338" cy="273844"/>
          </a:xfrm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5115" y="186953"/>
            <a:ext cx="554739" cy="273844"/>
          </a:xfrm>
          <a:prstGeom prst="rect">
            <a:avLst/>
          </a:prstGeom>
        </p:spPr>
        <p:txBody>
          <a:bodyPr/>
          <a:lstStyle/>
          <a:p>
            <a:fld id="{8E8A4C40-1FD3-B245-AE86-E18962D1310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Picture Placeholder 2"/>
          <p:cNvSpPr>
            <a:spLocks noGrp="1"/>
          </p:cNvSpPr>
          <p:nvPr>
            <p:ph type="pic" idx="14"/>
          </p:nvPr>
        </p:nvSpPr>
        <p:spPr>
          <a:xfrm>
            <a:off x="5782733" y="1200150"/>
            <a:ext cx="3115733" cy="149224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idx="15"/>
          </p:nvPr>
        </p:nvSpPr>
        <p:spPr>
          <a:xfrm>
            <a:off x="5782733" y="2885018"/>
            <a:ext cx="3115733" cy="149224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61018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+images- 2 rows of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4927600" cy="1492249"/>
          </a:xfrm>
        </p:spPr>
        <p:txBody>
          <a:bodyPr/>
          <a:lstStyle>
            <a:lvl1pPr marL="0" indent="0">
              <a:buFontTx/>
              <a:buNone/>
              <a:defRPr sz="2200">
                <a:solidFill>
                  <a:srgbClr val="0A54A0"/>
                </a:solidFill>
              </a:defRPr>
            </a:lvl1pPr>
            <a:lvl2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2pPr>
            <a:lvl3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3pPr>
            <a:lvl4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4pPr>
            <a:lvl5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92969" y="4801131"/>
            <a:ext cx="1416886" cy="273844"/>
          </a:xfrm>
        </p:spPr>
        <p:txBody>
          <a:bodyPr/>
          <a:lstStyle/>
          <a:p>
            <a:fld id="{1179C213-7A0D-AC48-8204-EDB4C04C4F0F}" type="datetime1">
              <a:rPr lang="en-GB" smtClean="0">
                <a:solidFill>
                  <a:prstClr val="white"/>
                </a:solidFill>
              </a:rPr>
              <a:pPr/>
              <a:t>29/06/2018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62998" y="4801131"/>
            <a:ext cx="2191338" cy="273844"/>
          </a:xfrm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5115" y="186953"/>
            <a:ext cx="554739" cy="273844"/>
          </a:xfrm>
          <a:prstGeom prst="rect">
            <a:avLst/>
          </a:prstGeom>
        </p:spPr>
        <p:txBody>
          <a:bodyPr/>
          <a:lstStyle/>
          <a:p>
            <a:fld id="{8E8A4C40-1FD3-B245-AE86-E18962D1310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57200" y="2870201"/>
            <a:ext cx="4927600" cy="1492249"/>
          </a:xfrm>
        </p:spPr>
        <p:txBody>
          <a:bodyPr/>
          <a:lstStyle>
            <a:lvl1pPr marL="0" indent="0">
              <a:buFontTx/>
              <a:buNone/>
              <a:defRPr sz="2200">
                <a:solidFill>
                  <a:srgbClr val="0A54A0"/>
                </a:solidFill>
              </a:defRPr>
            </a:lvl1pPr>
            <a:lvl2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2pPr>
            <a:lvl3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3pPr>
            <a:lvl4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4pPr>
            <a:lvl5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  <a:endParaRPr 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4"/>
          </p:nvPr>
        </p:nvSpPr>
        <p:spPr>
          <a:xfrm>
            <a:off x="5782733" y="1200150"/>
            <a:ext cx="3115733" cy="149224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idx="15"/>
          </p:nvPr>
        </p:nvSpPr>
        <p:spPr>
          <a:xfrm>
            <a:off x="5782733" y="2885018"/>
            <a:ext cx="3115733" cy="149224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962324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- imag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92969" y="4801131"/>
            <a:ext cx="1416886" cy="273844"/>
          </a:xfrm>
        </p:spPr>
        <p:txBody>
          <a:bodyPr/>
          <a:lstStyle/>
          <a:p>
            <a:fld id="{A3AEBE78-1634-D746-AB73-EC882D4068AA}" type="datetime1">
              <a:rPr lang="en-GB" smtClean="0">
                <a:solidFill>
                  <a:prstClr val="white"/>
                </a:solidFill>
              </a:rPr>
              <a:pPr/>
              <a:t>29/06/2018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62998" y="4801131"/>
            <a:ext cx="2191338" cy="273844"/>
          </a:xfrm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5115" y="186953"/>
            <a:ext cx="554739" cy="273844"/>
          </a:xfrm>
          <a:prstGeom prst="rect">
            <a:avLst/>
          </a:prstGeom>
        </p:spPr>
        <p:txBody>
          <a:bodyPr/>
          <a:lstStyle/>
          <a:p>
            <a:fld id="{8E8A4C40-1FD3-B245-AE86-E18962D1310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5000" y="1454151"/>
            <a:ext cx="4224867" cy="2779182"/>
          </a:xfrm>
        </p:spPr>
        <p:txBody>
          <a:bodyPr/>
          <a:lstStyle>
            <a:lvl1pPr marL="0" indent="0">
              <a:buFontTx/>
              <a:buNone/>
              <a:defRPr sz="2200">
                <a:solidFill>
                  <a:schemeClr val="tx2"/>
                </a:solidFill>
              </a:defRPr>
            </a:lvl1pPr>
            <a:lvl2pPr marL="271463" indent="-271463">
              <a:buSzPct val="60000"/>
              <a:buFont typeface="Wingdings" charset="2"/>
              <a:buChar char="§"/>
              <a:defRPr sz="1700">
                <a:solidFill>
                  <a:schemeClr val="tx2"/>
                </a:solidFill>
              </a:defRPr>
            </a:lvl2pPr>
            <a:lvl3pPr marL="271463" indent="-271463">
              <a:buSzPct val="60000"/>
              <a:buFont typeface="Wingdings" charset="2"/>
              <a:buChar char="§"/>
              <a:defRPr sz="1700">
                <a:solidFill>
                  <a:schemeClr val="tx2"/>
                </a:solidFill>
              </a:defRPr>
            </a:lvl3pPr>
            <a:lvl4pPr marL="271463" indent="-271463">
              <a:buSzPct val="60000"/>
              <a:buFont typeface="Wingdings" charset="2"/>
              <a:buChar char="§"/>
              <a:defRPr sz="1700">
                <a:solidFill>
                  <a:schemeClr val="tx2"/>
                </a:solidFill>
              </a:defRPr>
            </a:lvl4pPr>
            <a:lvl5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140688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+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722568"/>
            <a:ext cx="9144000" cy="4018765"/>
          </a:xfrm>
          <a:prstGeom prst="rect">
            <a:avLst/>
          </a:prstGeom>
          <a:solidFill>
            <a:srgbClr val="0A54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0" y="2371"/>
            <a:ext cx="9144000" cy="72019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print">
            <a:alphaModFix am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67" b="41239"/>
          <a:stretch/>
        </p:blipFill>
        <p:spPr>
          <a:xfrm>
            <a:off x="281520" y="0"/>
            <a:ext cx="1203196" cy="72578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0A54A0"/>
                </a:solidFill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4445000" cy="3329516"/>
          </a:xfrm>
        </p:spPr>
        <p:txBody>
          <a:bodyPr/>
          <a:lstStyle>
            <a:lvl1pPr marL="0" indent="0">
              <a:buFontTx/>
              <a:buNone/>
              <a:defRPr sz="2200">
                <a:solidFill>
                  <a:schemeClr val="bg1"/>
                </a:solidFill>
              </a:defRPr>
            </a:lvl1pPr>
            <a:lvl2pPr marL="271463" indent="-271463">
              <a:buSzPct val="60000"/>
              <a:buFont typeface="Wingdings" charset="2"/>
              <a:buChar char="§"/>
              <a:defRPr sz="1700">
                <a:solidFill>
                  <a:schemeClr val="bg1"/>
                </a:solidFill>
              </a:defRPr>
            </a:lvl2pPr>
            <a:lvl3pPr marL="271463" indent="-271463">
              <a:buSzPct val="60000"/>
              <a:buFont typeface="Wingdings" charset="2"/>
              <a:buChar char="§"/>
              <a:defRPr sz="1700">
                <a:solidFill>
                  <a:schemeClr val="bg1"/>
                </a:solidFill>
              </a:defRPr>
            </a:lvl3pPr>
            <a:lvl4pPr marL="271463" indent="-271463">
              <a:buSzPct val="60000"/>
              <a:buFont typeface="Wingdings" charset="2"/>
              <a:buChar char="§"/>
              <a:defRPr sz="1700">
                <a:solidFill>
                  <a:schemeClr val="bg1"/>
                </a:solidFill>
              </a:defRPr>
            </a:lvl4pPr>
            <a:lvl5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92969" y="4801131"/>
            <a:ext cx="1416886" cy="273844"/>
          </a:xfrm>
        </p:spPr>
        <p:txBody>
          <a:bodyPr/>
          <a:lstStyle/>
          <a:p>
            <a:fld id="{797B758E-6CBF-D04E-93B7-4D4D54077AB4}" type="datetime1">
              <a:rPr lang="en-GB" smtClean="0">
                <a:solidFill>
                  <a:prstClr val="white"/>
                </a:solidFill>
              </a:rPr>
              <a:pPr/>
              <a:t>29/06/2018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62998" y="4801131"/>
            <a:ext cx="2191338" cy="273844"/>
          </a:xfrm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5115" y="186953"/>
            <a:ext cx="554739" cy="273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A54A0"/>
                </a:solidFill>
              </a:defRPr>
            </a:lvl1pPr>
          </a:lstStyle>
          <a:p>
            <a:fld id="{8E8A4C40-1FD3-B245-AE86-E18962D1310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8322733" y="1016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srgbClr val="0A54A0"/>
              </a:solidFill>
            </a:endParaRPr>
          </a:p>
        </p:txBody>
      </p:sp>
      <p:graphicFrame>
        <p:nvGraphicFramePr>
          <p:cNvPr id="12" name="Chart 11"/>
          <p:cNvGraphicFramePr/>
          <p:nvPr userDrawn="1">
            <p:extLst>
              <p:ext uri="{D42A27DB-BD31-4B8C-83A1-F6EECF244321}">
                <p14:modId xmlns:p14="http://schemas.microsoft.com/office/powerpoint/2010/main" val="477261290"/>
              </p:ext>
            </p:extLst>
          </p:nvPr>
        </p:nvGraphicFramePr>
        <p:xfrm>
          <a:off x="4948768" y="1200151"/>
          <a:ext cx="4061088" cy="31751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34241775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E9AFBF-E598-4AD7-9EE9-7EE661AFA850}" type="datetime1">
              <a:rPr lang="ja-JP" alt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2018/6/29</a:t>
            </a:fld>
            <a:endParaRPr lang="en-US" altLang="ja-JP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23078A-2DFB-4C67-89A5-FA6574DC227F}" type="slidenum">
              <a:rPr lang="en-US" altLang="ja-JP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ja-JP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00281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- Imag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imagebackground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40" b="5148"/>
          <a:stretch/>
        </p:blipFill>
        <p:spPr>
          <a:xfrm>
            <a:off x="0" y="-3176"/>
            <a:ext cx="9148233" cy="5146676"/>
          </a:xfrm>
          <a:prstGeom prst="rect">
            <a:avLst/>
          </a:prstGeom>
        </p:spPr>
      </p:pic>
      <p:sp>
        <p:nvSpPr>
          <p:cNvPr id="19" name="Rectangle 18"/>
          <p:cNvSpPr/>
          <p:nvPr userDrawn="1"/>
        </p:nvSpPr>
        <p:spPr>
          <a:xfrm>
            <a:off x="-4233" y="2643076"/>
            <a:ext cx="9148233" cy="1440661"/>
          </a:xfrm>
          <a:prstGeom prst="rect">
            <a:avLst/>
          </a:prstGeom>
          <a:solidFill>
            <a:schemeClr val="bg1">
              <a:alpha val="6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168659" y="-3176"/>
            <a:ext cx="3533022" cy="2502918"/>
            <a:chOff x="77288" y="-3176"/>
            <a:chExt cx="4486247" cy="3178216"/>
          </a:xfrm>
        </p:grpSpPr>
        <p:pic>
          <p:nvPicPr>
            <p:cNvPr id="17" name="Picture 16" descr="big-blue-B.png"/>
            <p:cNvPicPr>
              <a:picLocks noChangeAspect="1"/>
            </p:cNvPicPr>
            <p:nvPr/>
          </p:nvPicPr>
          <p:blipFill rotWithShape="1">
            <a:blip r:embed="rId3" cstate="print">
              <a:alphaModFix amt="3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355"/>
            <a:stretch/>
          </p:blipFill>
          <p:spPr>
            <a:xfrm>
              <a:off x="77288" y="-3176"/>
              <a:ext cx="3205319" cy="3178216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0577" y="1381212"/>
              <a:ext cx="2932958" cy="843005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98504" y="2728895"/>
            <a:ext cx="6970614" cy="870641"/>
          </a:xfrm>
        </p:spPr>
        <p:txBody>
          <a:bodyPr anchor="t">
            <a:normAutofit/>
          </a:bodyPr>
          <a:lstStyle>
            <a:lvl1pPr algn="l">
              <a:defRPr sz="2400">
                <a:solidFill>
                  <a:schemeClr val="tx2"/>
                </a:solidFill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01814" y="3654909"/>
            <a:ext cx="6967304" cy="447100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66066" y="4782859"/>
            <a:ext cx="1349666" cy="273844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fld id="{C5D4D6D9-FB38-1A4E-B0D2-608576C85B45}" type="datetime1">
              <a:rPr lang="en-GB" smtClean="0"/>
              <a:pPr/>
              <a:t>29/06/2018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774677" y="4780961"/>
            <a:ext cx="1678601" cy="273844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69118" y="178689"/>
            <a:ext cx="746614" cy="273844"/>
          </a:xfrm>
          <a:prstGeom prst="rect">
            <a:avLst/>
          </a:prstGeom>
        </p:spPr>
        <p:txBody>
          <a:bodyPr/>
          <a:lstStyle>
            <a:lvl1pPr>
              <a:defRPr sz="1600" b="0">
                <a:solidFill>
                  <a:schemeClr val="tx2"/>
                </a:solidFill>
              </a:defRPr>
            </a:lvl1pPr>
          </a:lstStyle>
          <a:p>
            <a:fld id="{8E8A4C40-1FD3-B245-AE86-E18962D1310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87275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 1 row of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92969" y="4801131"/>
            <a:ext cx="1416886" cy="273844"/>
          </a:xfrm>
        </p:spPr>
        <p:txBody>
          <a:bodyPr/>
          <a:lstStyle/>
          <a:p>
            <a:fld id="{A7192F14-DF7D-714C-BB38-2B6E42734604}" type="datetime1">
              <a:rPr lang="en-GB" smtClean="0"/>
              <a:pPr/>
              <a:t>29/06/2018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62998" y="4801131"/>
            <a:ext cx="2191338" cy="27384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5115" y="186953"/>
            <a:ext cx="554739" cy="273844"/>
          </a:xfrm>
          <a:prstGeom prst="rect">
            <a:avLst/>
          </a:prstGeom>
        </p:spPr>
        <p:txBody>
          <a:bodyPr/>
          <a:lstStyle/>
          <a:p>
            <a:fld id="{8E8A4C40-1FD3-B245-AE86-E18962D1310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29473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- 1 row of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92969" y="4801131"/>
            <a:ext cx="1416886" cy="273844"/>
          </a:xfrm>
        </p:spPr>
        <p:txBody>
          <a:bodyPr/>
          <a:lstStyle/>
          <a:p>
            <a:fld id="{A7192F14-DF7D-714C-BB38-2B6E42734604}" type="datetime1">
              <a:rPr lang="en-GB" smtClean="0"/>
              <a:pPr/>
              <a:t>29/06/2018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62998" y="4801131"/>
            <a:ext cx="2191338" cy="27384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5115" y="186953"/>
            <a:ext cx="554739" cy="273844"/>
          </a:xfrm>
          <a:prstGeom prst="rect">
            <a:avLst/>
          </a:prstGeom>
        </p:spPr>
        <p:txBody>
          <a:bodyPr/>
          <a:lstStyle/>
          <a:p>
            <a:fld id="{8E8A4C40-1FD3-B245-AE86-E18962D1310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AutoShape 13"/>
          <p:cNvSpPr>
            <a:spLocks noChangeArrowheads="1"/>
          </p:cNvSpPr>
          <p:nvPr userDrawn="1"/>
        </p:nvSpPr>
        <p:spPr bwMode="auto">
          <a:xfrm>
            <a:off x="6135330" y="4893469"/>
            <a:ext cx="2940409" cy="188119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en-US" altLang="ja-JP" sz="1600" b="1" dirty="0" smtClean="0">
                <a:solidFill>
                  <a:srgbClr val="FF0000"/>
                </a:solidFill>
                <a:effectLst/>
              </a:rPr>
              <a:t>Panasonic</a:t>
            </a:r>
            <a:r>
              <a:rPr lang="ja-JP" altLang="en-US" sz="1600" b="1" dirty="0" smtClean="0">
                <a:solidFill>
                  <a:srgbClr val="FF0000"/>
                </a:solidFill>
                <a:effectLst/>
              </a:rPr>
              <a:t> </a:t>
            </a:r>
            <a:r>
              <a:rPr lang="en-US" altLang="ja-JP" sz="1600" b="1" dirty="0" smtClean="0">
                <a:solidFill>
                  <a:srgbClr val="FF0000"/>
                </a:solidFill>
                <a:effectLst/>
              </a:rPr>
              <a:t>Internal </a:t>
            </a:r>
            <a:r>
              <a:rPr lang="en-US" altLang="ja-JP" sz="1600" b="1" dirty="0">
                <a:solidFill>
                  <a:srgbClr val="FF0000"/>
                </a:solidFill>
                <a:effectLst/>
              </a:rPr>
              <a:t>use only</a:t>
            </a:r>
          </a:p>
        </p:txBody>
      </p:sp>
    </p:spTree>
    <p:extLst>
      <p:ext uri="{BB962C8B-B14F-4D97-AF65-F5344CB8AC3E}">
        <p14:creationId xmlns:p14="http://schemas.microsoft.com/office/powerpoint/2010/main" val="28502146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- 1 row of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92969" y="4801131"/>
            <a:ext cx="1416886" cy="273844"/>
          </a:xfrm>
        </p:spPr>
        <p:txBody>
          <a:bodyPr/>
          <a:lstStyle/>
          <a:p>
            <a:fld id="{A7192F14-DF7D-714C-BB38-2B6E42734604}" type="datetime1">
              <a:rPr lang="en-GB" smtClean="0"/>
              <a:pPr/>
              <a:t>29/06/2018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62998" y="4801131"/>
            <a:ext cx="2191338" cy="27384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5115" y="186953"/>
            <a:ext cx="554739" cy="273844"/>
          </a:xfrm>
          <a:prstGeom prst="rect">
            <a:avLst/>
          </a:prstGeom>
        </p:spPr>
        <p:txBody>
          <a:bodyPr/>
          <a:lstStyle/>
          <a:p>
            <a:fld id="{8E8A4C40-1FD3-B245-AE86-E18962D1310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AutoShape 13"/>
          <p:cNvSpPr>
            <a:spLocks noChangeArrowheads="1"/>
          </p:cNvSpPr>
          <p:nvPr userDrawn="1"/>
        </p:nvSpPr>
        <p:spPr bwMode="auto">
          <a:xfrm>
            <a:off x="6135330" y="4893469"/>
            <a:ext cx="2940409" cy="188119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en-US" altLang="ja-JP" sz="1600" b="1" dirty="0" smtClean="0">
                <a:solidFill>
                  <a:srgbClr val="FF0000"/>
                </a:solidFill>
                <a:effectLst/>
              </a:rPr>
              <a:t>Panasonic</a:t>
            </a:r>
            <a:r>
              <a:rPr lang="ja-JP" altLang="en-US" sz="1600" b="1" dirty="0" smtClean="0">
                <a:solidFill>
                  <a:srgbClr val="FF0000"/>
                </a:solidFill>
                <a:effectLst/>
              </a:rPr>
              <a:t> </a:t>
            </a:r>
            <a:r>
              <a:rPr lang="en-US" altLang="ja-JP" sz="1600" b="1" dirty="0" smtClean="0">
                <a:solidFill>
                  <a:srgbClr val="FF0000"/>
                </a:solidFill>
                <a:effectLst/>
              </a:rPr>
              <a:t>Internal </a:t>
            </a:r>
            <a:r>
              <a:rPr lang="en-US" altLang="ja-JP" sz="1600" b="1" dirty="0">
                <a:solidFill>
                  <a:srgbClr val="FF0000"/>
                </a:solidFill>
                <a:effectLst/>
              </a:rPr>
              <a:t>use only</a:t>
            </a:r>
          </a:p>
        </p:txBody>
      </p:sp>
      <p:sp>
        <p:nvSpPr>
          <p:cNvPr id="8" name="AutoShape 13"/>
          <p:cNvSpPr>
            <a:spLocks noChangeArrowheads="1"/>
          </p:cNvSpPr>
          <p:nvPr userDrawn="1"/>
        </p:nvSpPr>
        <p:spPr bwMode="auto">
          <a:xfrm>
            <a:off x="4710363" y="4893469"/>
            <a:ext cx="1377535" cy="188119"/>
          </a:xfrm>
          <a:prstGeom prst="roundRect">
            <a:avLst>
              <a:gd name="adj" fmla="val 16667"/>
            </a:avLst>
          </a:prstGeom>
          <a:noFill/>
          <a:ln w="3810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en-US" altLang="ja-JP" sz="16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/>
              </a:rPr>
              <a:t>Preliminary</a:t>
            </a:r>
            <a:endParaRPr lang="en-US" altLang="ja-JP" sz="1600" b="1" dirty="0">
              <a:solidFill>
                <a:schemeClr val="accent5">
                  <a:lumMod val="60000"/>
                  <a:lumOff val="4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9184533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Blue BG. 1 row of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722568"/>
            <a:ext cx="9144000" cy="4018765"/>
          </a:xfrm>
          <a:prstGeom prst="rect">
            <a:avLst/>
          </a:prstGeom>
          <a:solidFill>
            <a:srgbClr val="0A54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2371"/>
            <a:ext cx="9144000" cy="72019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print">
            <a:alphaModFix am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67" b="41239"/>
          <a:stretch/>
        </p:blipFill>
        <p:spPr>
          <a:xfrm>
            <a:off x="281520" y="0"/>
            <a:ext cx="1203196" cy="72578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0A54A0"/>
                </a:solidFill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126316"/>
          </a:xfrm>
        </p:spPr>
        <p:txBody>
          <a:bodyPr/>
          <a:lstStyle>
            <a:lvl1pPr marL="0" indent="0">
              <a:buFontTx/>
              <a:buNone/>
              <a:defRPr sz="2200">
                <a:solidFill>
                  <a:schemeClr val="bg1"/>
                </a:solidFill>
              </a:defRPr>
            </a:lvl1pPr>
            <a:lvl2pPr marL="271463" indent="-271463">
              <a:buSzPct val="60000"/>
              <a:buFont typeface="Wingdings" charset="2"/>
              <a:buChar char="§"/>
              <a:defRPr sz="1700">
                <a:solidFill>
                  <a:schemeClr val="bg1"/>
                </a:solidFill>
              </a:defRPr>
            </a:lvl2pPr>
            <a:lvl3pPr marL="271463" indent="-271463">
              <a:buSzPct val="60000"/>
              <a:buFont typeface="Wingdings" charset="2"/>
              <a:buChar char="§"/>
              <a:defRPr sz="1700">
                <a:solidFill>
                  <a:schemeClr val="bg1"/>
                </a:solidFill>
              </a:defRPr>
            </a:lvl3pPr>
            <a:lvl4pPr marL="271463" indent="-271463">
              <a:buSzPct val="60000"/>
              <a:buFont typeface="Wingdings" charset="2"/>
              <a:buChar char="§"/>
              <a:defRPr sz="1700">
                <a:solidFill>
                  <a:schemeClr val="bg1"/>
                </a:solidFill>
              </a:defRPr>
            </a:lvl4pPr>
            <a:lvl5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92969" y="4801131"/>
            <a:ext cx="1416886" cy="273844"/>
          </a:xfrm>
        </p:spPr>
        <p:txBody>
          <a:bodyPr/>
          <a:lstStyle/>
          <a:p>
            <a:fld id="{065605FA-C29A-2D44-B0FE-E52B91812C8D}" type="datetime1">
              <a:rPr lang="en-GB" smtClean="0"/>
              <a:pPr/>
              <a:t>29/06/2018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62998" y="4801131"/>
            <a:ext cx="2191338" cy="27384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5115" y="186953"/>
            <a:ext cx="554739" cy="273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A54A0"/>
                </a:solidFill>
              </a:defRPr>
            </a:lvl1pPr>
          </a:lstStyle>
          <a:p>
            <a:fld id="{8E8A4C40-1FD3-B245-AE86-E18962D1310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8322733" y="1016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7945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-Blue BG. 2 rows of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722568"/>
            <a:ext cx="9144000" cy="4018765"/>
          </a:xfrm>
          <a:prstGeom prst="rect">
            <a:avLst/>
          </a:prstGeom>
          <a:solidFill>
            <a:srgbClr val="0A54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2371"/>
            <a:ext cx="9144000" cy="72019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print">
            <a:alphaModFix am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67" b="41239"/>
          <a:stretch/>
        </p:blipFill>
        <p:spPr>
          <a:xfrm>
            <a:off x="281520" y="0"/>
            <a:ext cx="1203196" cy="72578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0A54A0"/>
                </a:solidFill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1492249"/>
          </a:xfrm>
        </p:spPr>
        <p:txBody>
          <a:bodyPr/>
          <a:lstStyle>
            <a:lvl1pPr marL="0" indent="0">
              <a:buFontTx/>
              <a:buNone/>
              <a:defRPr sz="2200">
                <a:solidFill>
                  <a:schemeClr val="bg1"/>
                </a:solidFill>
              </a:defRPr>
            </a:lvl1pPr>
            <a:lvl2pPr marL="271463" indent="-271463">
              <a:buSzPct val="60000"/>
              <a:buFont typeface="Wingdings" charset="2"/>
              <a:buChar char="§"/>
              <a:defRPr sz="1700">
                <a:solidFill>
                  <a:schemeClr val="bg1"/>
                </a:solidFill>
              </a:defRPr>
            </a:lvl2pPr>
            <a:lvl3pPr marL="271463" indent="-271463">
              <a:buSzPct val="60000"/>
              <a:buFont typeface="Wingdings" charset="2"/>
              <a:buChar char="§"/>
              <a:defRPr sz="1700">
                <a:solidFill>
                  <a:schemeClr val="bg1"/>
                </a:solidFill>
              </a:defRPr>
            </a:lvl3pPr>
            <a:lvl4pPr marL="271463" indent="-271463">
              <a:buSzPct val="60000"/>
              <a:buFont typeface="Wingdings" charset="2"/>
              <a:buChar char="§"/>
              <a:defRPr sz="1700">
                <a:solidFill>
                  <a:schemeClr val="bg1"/>
                </a:solidFill>
              </a:defRPr>
            </a:lvl4pPr>
            <a:lvl5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92969" y="4801131"/>
            <a:ext cx="1416886" cy="273844"/>
          </a:xfrm>
        </p:spPr>
        <p:txBody>
          <a:bodyPr/>
          <a:lstStyle/>
          <a:p>
            <a:fld id="{3E53F409-AE0B-B644-9230-917DDB0CC811}" type="datetime1">
              <a:rPr lang="en-GB" smtClean="0"/>
              <a:pPr/>
              <a:t>29/06/2018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62998" y="4801131"/>
            <a:ext cx="2191338" cy="27384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5115" y="186953"/>
            <a:ext cx="554739" cy="273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A54A0"/>
                </a:solidFill>
              </a:defRPr>
            </a:lvl1pPr>
          </a:lstStyle>
          <a:p>
            <a:fld id="{8E8A4C40-1FD3-B245-AE86-E18962D1310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8322733" y="1016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3"/>
          </p:nvPr>
        </p:nvSpPr>
        <p:spPr>
          <a:xfrm>
            <a:off x="457200" y="2870201"/>
            <a:ext cx="8229600" cy="1492249"/>
          </a:xfrm>
        </p:spPr>
        <p:txBody>
          <a:bodyPr/>
          <a:lstStyle>
            <a:lvl1pPr marL="0" indent="0">
              <a:buFontTx/>
              <a:buNone/>
              <a:defRPr sz="2200">
                <a:solidFill>
                  <a:schemeClr val="bg1"/>
                </a:solidFill>
              </a:defRPr>
            </a:lvl1pPr>
            <a:lvl2pPr marL="271463" indent="-271463">
              <a:buSzPct val="60000"/>
              <a:buFont typeface="Wingdings" charset="2"/>
              <a:buChar char="§"/>
              <a:defRPr sz="1700">
                <a:solidFill>
                  <a:schemeClr val="bg1"/>
                </a:solidFill>
              </a:defRPr>
            </a:lvl2pPr>
            <a:lvl3pPr marL="271463" indent="-271463">
              <a:buSzPct val="60000"/>
              <a:buFont typeface="Wingdings" charset="2"/>
              <a:buChar char="§"/>
              <a:defRPr sz="1700">
                <a:solidFill>
                  <a:schemeClr val="bg1"/>
                </a:solidFill>
              </a:defRPr>
            </a:lvl3pPr>
            <a:lvl4pPr marL="271463" indent="-271463">
              <a:buSzPct val="60000"/>
              <a:buFont typeface="Wingdings" charset="2"/>
              <a:buChar char="§"/>
              <a:defRPr sz="1700">
                <a:solidFill>
                  <a:schemeClr val="bg1"/>
                </a:solidFill>
              </a:defRPr>
            </a:lvl4pPr>
            <a:lvl5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51055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0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0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0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0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4731990"/>
            <a:ext cx="9144000" cy="420646"/>
          </a:xfrm>
          <a:prstGeom prst="rect">
            <a:avLst/>
          </a:prstGeom>
          <a:solidFill>
            <a:srgbClr val="0A54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Picture 13" descr="logo_white.eps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12" y="4838172"/>
            <a:ext cx="2055929" cy="20020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-2794"/>
            <a:ext cx="9144000" cy="720197"/>
          </a:xfrm>
          <a:prstGeom prst="rect">
            <a:avLst/>
          </a:prstGeom>
          <a:solidFill>
            <a:srgbClr val="0A54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 cstate="print">
            <a:alphaModFix am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27" b="41239"/>
          <a:stretch/>
        </p:blipFill>
        <p:spPr>
          <a:xfrm>
            <a:off x="281520" y="4359"/>
            <a:ext cx="1156953" cy="726929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32891"/>
            <a:ext cx="7674860" cy="5253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92969" y="4801131"/>
            <a:ext cx="1416886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0ACDF3B1-9C35-274C-AEA9-F8AADF82D271}" type="datetime1">
              <a:rPr lang="en-GB" smtClean="0"/>
              <a:pPr/>
              <a:t>29/06/2018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262998" y="4801131"/>
            <a:ext cx="219133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8593667" y="229130"/>
            <a:ext cx="416188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0BED32BD-2AB6-2D40-A7A5-FA318B8F471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8995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9" r:id="rId1"/>
    <p:sldLayoutId id="2147484222" r:id="rId2"/>
    <p:sldLayoutId id="2147484180" r:id="rId3"/>
    <p:sldLayoutId id="2147484181" r:id="rId4"/>
    <p:sldLayoutId id="2147484182" r:id="rId5"/>
    <p:sldLayoutId id="2147484216" r:id="rId6"/>
    <p:sldLayoutId id="2147484217" r:id="rId7"/>
    <p:sldLayoutId id="2147484183" r:id="rId8"/>
    <p:sldLayoutId id="2147484184" r:id="rId9"/>
    <p:sldLayoutId id="2147484185" r:id="rId10"/>
    <p:sldLayoutId id="2147484186" r:id="rId11"/>
    <p:sldLayoutId id="2147484187" r:id="rId12"/>
    <p:sldLayoutId id="2147484188" r:id="rId13"/>
    <p:sldLayoutId id="2147484189" r:id="rId14"/>
    <p:sldLayoutId id="2147484218" r:id="rId15"/>
    <p:sldLayoutId id="2147484219" r:id="rId16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2400" b="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Tx/>
        <a:buNone/>
        <a:defRPr sz="2200" kern="1200">
          <a:solidFill>
            <a:schemeClr val="bg2"/>
          </a:solidFill>
          <a:latin typeface="+mn-lt"/>
          <a:ea typeface="+mn-ea"/>
          <a:cs typeface="+mn-cs"/>
        </a:defRPr>
      </a:lvl1pPr>
      <a:lvl2pPr marL="355600" indent="-355600" algn="l" defTabSz="457200" rtl="0" eaLnBrk="1" latinLnBrk="0" hangingPunct="1">
        <a:spcBef>
          <a:spcPct val="20000"/>
        </a:spcBef>
        <a:buSzPct val="70000"/>
        <a:buFont typeface="Wingdings" charset="2"/>
        <a:buChar char="§"/>
        <a:defRPr sz="1700" kern="1200">
          <a:solidFill>
            <a:srgbClr val="0A54A0"/>
          </a:solidFill>
          <a:latin typeface="+mn-lt"/>
          <a:ea typeface="+mn-ea"/>
          <a:cs typeface="+mn-cs"/>
        </a:defRPr>
      </a:lvl2pPr>
      <a:lvl3pPr marL="355600" indent="-355600" algn="l" defTabSz="457200" rtl="0" eaLnBrk="1" latinLnBrk="0" hangingPunct="1">
        <a:spcBef>
          <a:spcPct val="20000"/>
        </a:spcBef>
        <a:buSzPct val="70000"/>
        <a:buFont typeface="Wingdings" charset="2"/>
        <a:buChar char="§"/>
        <a:defRPr sz="1700" kern="1200">
          <a:solidFill>
            <a:srgbClr val="0A54A0"/>
          </a:solidFill>
          <a:latin typeface="+mn-lt"/>
          <a:ea typeface="+mn-ea"/>
          <a:cs typeface="+mn-cs"/>
        </a:defRPr>
      </a:lvl3pPr>
      <a:lvl4pPr marL="355600" indent="-355600" algn="l" defTabSz="457200" rtl="0" eaLnBrk="1" latinLnBrk="0" hangingPunct="1">
        <a:spcBef>
          <a:spcPct val="20000"/>
        </a:spcBef>
        <a:buSzPct val="70000"/>
        <a:buFont typeface="Wingdings" charset="2"/>
        <a:buChar char="§"/>
        <a:defRPr sz="1700" kern="1200">
          <a:solidFill>
            <a:srgbClr val="0A54A0"/>
          </a:solidFill>
          <a:latin typeface="+mn-lt"/>
          <a:ea typeface="+mn-ea"/>
          <a:cs typeface="+mn-cs"/>
        </a:defRPr>
      </a:lvl4pPr>
      <a:lvl5pPr marL="355600" indent="-355600" algn="l" defTabSz="457200" rtl="0" eaLnBrk="1" latinLnBrk="0" hangingPunct="1">
        <a:spcBef>
          <a:spcPct val="20000"/>
        </a:spcBef>
        <a:buSzPct val="70000"/>
        <a:buFont typeface="Wingdings" charset="2"/>
        <a:buChar char="§"/>
        <a:defRPr sz="1700" kern="1200">
          <a:solidFill>
            <a:srgbClr val="0A54A0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8"/>
          <p:cNvSpPr>
            <a:spLocks noChangeArrowheads="1"/>
          </p:cNvSpPr>
          <p:nvPr/>
        </p:nvSpPr>
        <p:spPr bwMode="auto">
          <a:xfrm>
            <a:off x="0" y="-17860"/>
            <a:ext cx="9144000" cy="483395"/>
          </a:xfrm>
          <a:prstGeom prst="rect">
            <a:avLst/>
          </a:prstGeom>
          <a:gradFill rotWithShape="1">
            <a:gsLst>
              <a:gs pos="0">
                <a:srgbClr val="000066"/>
              </a:gs>
              <a:gs pos="50000">
                <a:srgbClr val="3333FF">
                  <a:alpha val="78000"/>
                </a:srgbClr>
              </a:gs>
              <a:gs pos="100000">
                <a:srgbClr val="000066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ja-JP" altLang="en-US" dirty="0"/>
          </a:p>
        </p:txBody>
      </p:sp>
      <p:pic>
        <p:nvPicPr>
          <p:cNvPr id="2053" name="Picture 9" descr="i-PRO_smartHD_logo_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1026" y="240506"/>
            <a:ext cx="874713" cy="16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-28575" y="-16669"/>
            <a:ext cx="9172575" cy="482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20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153088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>
                <a:effectLst/>
                <a:latin typeface="+mn-lt"/>
                <a:ea typeface="+mn-ea"/>
              </a:defRPr>
            </a:lvl1pPr>
          </a:lstStyle>
          <a:p>
            <a:pPr>
              <a:defRPr/>
            </a:pPr>
            <a:fld id="{78E796B3-76FF-4DD6-91DC-98493EE5EB54}" type="datetime1">
              <a:rPr lang="ja-JP" altLang="en-US"/>
              <a:pPr>
                <a:defRPr/>
              </a:pPr>
              <a:t>2018/6/29</a:t>
            </a:fld>
            <a:endParaRPr lang="en-US" altLang="ja-JP" dirty="0"/>
          </a:p>
        </p:txBody>
      </p:sp>
      <p:sp>
        <p:nvSpPr>
          <p:cNvPr id="153088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effectLst/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11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30176" y="40482"/>
            <a:ext cx="479425" cy="442035"/>
          </a:xfrm>
          <a:prstGeom prst="rect">
            <a:avLst/>
          </a:prstGeom>
          <a:noFill/>
          <a:ln w="19050" algn="ctr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54000" tIns="36000" rIns="54000" bIns="36000">
            <a:spAutoFit/>
          </a:bodyPr>
          <a:lstStyle>
            <a:lvl1pPr>
              <a:lnSpc>
                <a:spcPct val="120000"/>
              </a:lnSpc>
              <a:defRPr lang="en-US" altLang="ja-JP" sz="2000">
                <a:solidFill>
                  <a:schemeClr val="bg1"/>
                </a:solidFill>
                <a:effectLst/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9D7836EC-8D3A-4E9E-9F5C-95376367DEAB}" type="slidenum">
              <a:rPr/>
              <a:pPr>
                <a:defRPr/>
              </a:pPr>
              <a:t>‹#›</a:t>
            </a:fld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02" r:id="rId1"/>
    <p:sldLayoutId id="2147484175" r:id="rId2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3200">
          <a:solidFill>
            <a:schemeClr val="bg1"/>
          </a:solidFill>
          <a:latin typeface="Arial Unicode MS" pitchFamily="50" charset="-128"/>
          <a:ea typeface="Arial Unicode MS" pitchFamily="50" charset="-128"/>
          <a:cs typeface="Arial Unicode MS" pitchFamily="50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3200">
          <a:solidFill>
            <a:schemeClr val="bg1"/>
          </a:solidFill>
          <a:latin typeface="Arial Unicode MS" pitchFamily="50" charset="-128"/>
          <a:ea typeface="Arial Unicode MS" pitchFamily="50" charset="-128"/>
          <a:cs typeface="Arial Unicode MS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3200">
          <a:solidFill>
            <a:schemeClr val="bg1"/>
          </a:solidFill>
          <a:latin typeface="Arial Unicode MS" pitchFamily="50" charset="-128"/>
          <a:ea typeface="Arial Unicode MS" pitchFamily="50" charset="-128"/>
          <a:cs typeface="Arial Unicode MS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3200">
          <a:solidFill>
            <a:schemeClr val="bg1"/>
          </a:solidFill>
          <a:latin typeface="Arial Unicode MS" pitchFamily="50" charset="-128"/>
          <a:ea typeface="Arial Unicode MS" pitchFamily="50" charset="-128"/>
          <a:cs typeface="Arial Unicode MS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3200">
          <a:solidFill>
            <a:schemeClr val="bg1"/>
          </a:solidFill>
          <a:latin typeface="Arial Unicode MS" pitchFamily="50" charset="-128"/>
          <a:ea typeface="Arial Unicode MS" pitchFamily="50" charset="-128"/>
          <a:cs typeface="Arial Unicode MS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0" y="-17860"/>
            <a:ext cx="9144000" cy="483395"/>
          </a:xfrm>
          <a:prstGeom prst="rect">
            <a:avLst/>
          </a:prstGeom>
          <a:gradFill rotWithShape="1">
            <a:gsLst>
              <a:gs pos="0">
                <a:srgbClr val="000066"/>
              </a:gs>
              <a:gs pos="50000">
                <a:srgbClr val="3333FF">
                  <a:alpha val="78000"/>
                </a:srgbClr>
              </a:gs>
              <a:gs pos="100000">
                <a:srgbClr val="000066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ja-JP" altLang="en-US" sz="3200" dirty="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pic>
        <p:nvPicPr>
          <p:cNvPr id="3077" name="Picture 9" descr="i-PRO_smartHD_logo_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1026" y="240506"/>
            <a:ext cx="874713" cy="16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-21431"/>
            <a:ext cx="9144000" cy="4869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30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16353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>
                <a:effectLst/>
                <a:latin typeface="+mn-lt"/>
                <a:ea typeface="+mn-ea"/>
              </a:defRPr>
            </a:lvl1pPr>
          </a:lstStyle>
          <a:p>
            <a:pPr>
              <a:defRPr/>
            </a:pPr>
            <a:fld id="{BA14B482-BBEF-4993-9F37-276F28C68DCD}" type="datetime1">
              <a:rPr lang="ja-JP" altLang="en-US"/>
              <a:pPr>
                <a:defRPr/>
              </a:pPr>
              <a:t>2018/6/29</a:t>
            </a:fld>
            <a:endParaRPr lang="en-US" altLang="ja-JP" dirty="0"/>
          </a:p>
        </p:txBody>
      </p:sp>
      <p:sp>
        <p:nvSpPr>
          <p:cNvPr id="163533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effectLst/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163533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30176" y="30957"/>
            <a:ext cx="479425" cy="442035"/>
          </a:xfrm>
          <a:prstGeom prst="rect">
            <a:avLst/>
          </a:prstGeom>
          <a:noFill/>
          <a:ln w="19050" algn="ctr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54000" tIns="36000" rIns="54000" bIns="36000">
            <a:spAutoFit/>
          </a:bodyPr>
          <a:lstStyle>
            <a:lvl1pPr>
              <a:lnSpc>
                <a:spcPct val="120000"/>
              </a:lnSpc>
              <a:defRPr lang="en-US" altLang="ja-JP" sz="2000">
                <a:solidFill>
                  <a:schemeClr val="bg1"/>
                </a:solidFill>
                <a:effectLst/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A49C2A07-3156-47DB-91E6-A102146C3EC7}" type="slidenum">
              <a:rPr/>
              <a:pPr>
                <a:defRPr/>
              </a:pPr>
              <a:t>‹#›</a:t>
            </a:fld>
            <a:endParaRPr dirty="0"/>
          </a:p>
        </p:txBody>
      </p:sp>
      <p:sp>
        <p:nvSpPr>
          <p:cNvPr id="9" name="AutoShape 13"/>
          <p:cNvSpPr>
            <a:spLocks noChangeArrowheads="1"/>
          </p:cNvSpPr>
          <p:nvPr/>
        </p:nvSpPr>
        <p:spPr bwMode="auto">
          <a:xfrm>
            <a:off x="6135330" y="4893469"/>
            <a:ext cx="2940409" cy="188119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en-US" altLang="ja-JP" sz="1600" b="1" dirty="0" smtClean="0">
                <a:solidFill>
                  <a:srgbClr val="FF0000"/>
                </a:solidFill>
                <a:effectLst/>
              </a:rPr>
              <a:t>Panasonic</a:t>
            </a:r>
            <a:r>
              <a:rPr lang="ja-JP" altLang="en-US" sz="1600" b="1" dirty="0" smtClean="0">
                <a:solidFill>
                  <a:srgbClr val="FF0000"/>
                </a:solidFill>
                <a:effectLst/>
              </a:rPr>
              <a:t> </a:t>
            </a:r>
            <a:r>
              <a:rPr lang="en-US" altLang="ja-JP" sz="1600" b="1" dirty="0" smtClean="0">
                <a:solidFill>
                  <a:srgbClr val="FF0000"/>
                </a:solidFill>
                <a:effectLst/>
              </a:rPr>
              <a:t>Internal </a:t>
            </a:r>
            <a:r>
              <a:rPr lang="en-US" altLang="ja-JP" sz="1600" b="1" dirty="0">
                <a:solidFill>
                  <a:srgbClr val="FF0000"/>
                </a:solidFill>
                <a:effectLst/>
              </a:rPr>
              <a:t>use only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08" r:id="rId1"/>
    <p:sldLayoutId id="2147484162" r:id="rId2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3200">
          <a:solidFill>
            <a:schemeClr val="bg1"/>
          </a:solidFill>
          <a:latin typeface="Arial Unicode MS" pitchFamily="50" charset="-128"/>
          <a:ea typeface="Arial Unicode MS" pitchFamily="50" charset="-128"/>
          <a:cs typeface="Arial Unicode MS" pitchFamily="50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3200">
          <a:solidFill>
            <a:schemeClr val="bg1"/>
          </a:solidFill>
          <a:latin typeface="Arial Unicode MS" pitchFamily="50" charset="-128"/>
          <a:ea typeface="Arial Unicode MS" pitchFamily="50" charset="-128"/>
          <a:cs typeface="Arial Unicode MS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3200">
          <a:solidFill>
            <a:schemeClr val="bg1"/>
          </a:solidFill>
          <a:latin typeface="Arial Unicode MS" pitchFamily="50" charset="-128"/>
          <a:ea typeface="Arial Unicode MS" pitchFamily="50" charset="-128"/>
          <a:cs typeface="Arial Unicode MS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3200">
          <a:solidFill>
            <a:schemeClr val="bg1"/>
          </a:solidFill>
          <a:latin typeface="Arial Unicode MS" pitchFamily="50" charset="-128"/>
          <a:ea typeface="Arial Unicode MS" pitchFamily="50" charset="-128"/>
          <a:cs typeface="Arial Unicode MS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3200">
          <a:solidFill>
            <a:schemeClr val="bg1"/>
          </a:solidFill>
          <a:latin typeface="Arial Unicode MS" pitchFamily="50" charset="-128"/>
          <a:ea typeface="Arial Unicode MS" pitchFamily="50" charset="-128"/>
          <a:cs typeface="Arial Unicode MS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0" y="-17860"/>
            <a:ext cx="9144000" cy="483395"/>
          </a:xfrm>
          <a:prstGeom prst="rect">
            <a:avLst/>
          </a:prstGeom>
          <a:gradFill rotWithShape="1">
            <a:gsLst>
              <a:gs pos="0">
                <a:srgbClr val="000066"/>
              </a:gs>
              <a:gs pos="50000">
                <a:srgbClr val="3333FF">
                  <a:alpha val="78000"/>
                </a:srgbClr>
              </a:gs>
              <a:gs pos="100000">
                <a:srgbClr val="000066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ja-JP" altLang="en-US" dirty="0"/>
          </a:p>
        </p:txBody>
      </p:sp>
      <p:pic>
        <p:nvPicPr>
          <p:cNvPr id="4101" name="Picture 9" descr="i-PRO_smartHD_logo_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1026" y="240506"/>
            <a:ext cx="874713" cy="16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2" name="テキスト プレースホルダー 2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FE826C5-992F-420B-B9BF-84D0C99E5D5F}" type="datetime1">
              <a:rPr lang="ja-JP" altLang="en-US"/>
              <a:pPr>
                <a:defRPr/>
              </a:pPr>
              <a:t>2018/6/29</a:t>
            </a:fld>
            <a:endParaRPr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30176" y="58341"/>
            <a:ext cx="479425" cy="442035"/>
          </a:xfrm>
          <a:prstGeom prst="rect">
            <a:avLst/>
          </a:prstGeom>
          <a:noFill/>
          <a:ln w="19050" algn="ctr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54000" tIns="36000" rIns="54000" bIns="36000">
            <a:spAutoFit/>
          </a:bodyPr>
          <a:lstStyle>
            <a:lvl1pPr>
              <a:lnSpc>
                <a:spcPct val="120000"/>
              </a:lnSpc>
              <a:defRPr lang="ja-JP" altLang="en-US" sz="2000">
                <a:solidFill>
                  <a:schemeClr val="bg1"/>
                </a:solidFill>
                <a:effectLst/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B385CD55-B8E1-4E94-B20E-26DC44E9AC9E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  <p:sp>
        <p:nvSpPr>
          <p:cNvPr id="4106" name="タイトル プレースホルダー 1"/>
          <p:cNvSpPr>
            <a:spLocks noGrp="1"/>
          </p:cNvSpPr>
          <p:nvPr>
            <p:ph type="title"/>
          </p:nvPr>
        </p:nvSpPr>
        <p:spPr bwMode="auto">
          <a:xfrm>
            <a:off x="0" y="-17860"/>
            <a:ext cx="9144000" cy="483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マスター タイトルの書式設定</a:t>
            </a:r>
          </a:p>
        </p:txBody>
      </p:sp>
      <p:sp>
        <p:nvSpPr>
          <p:cNvPr id="10" name="AutoShape 13"/>
          <p:cNvSpPr>
            <a:spLocks noChangeArrowheads="1"/>
          </p:cNvSpPr>
          <p:nvPr/>
        </p:nvSpPr>
        <p:spPr bwMode="auto">
          <a:xfrm>
            <a:off x="5418139" y="4893469"/>
            <a:ext cx="1812925" cy="188119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en-US" altLang="ja-JP" sz="1600" b="1" dirty="0">
                <a:solidFill>
                  <a:srgbClr val="0000FF"/>
                </a:solidFill>
                <a:effectLst/>
              </a:rPr>
              <a:t>Preliminary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09" r:id="rId1"/>
    <p:sldLayoutId id="2147484167" r:id="rId2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3200" kern="1200">
          <a:solidFill>
            <a:schemeClr val="bg1"/>
          </a:solidFill>
          <a:latin typeface="Arial Unicode MS" pitchFamily="50" charset="-128"/>
          <a:ea typeface="Arial Unicode MS" pitchFamily="50" charset="-128"/>
          <a:cs typeface="Arial Unicode MS" pitchFamily="50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3200">
          <a:solidFill>
            <a:schemeClr val="bg1"/>
          </a:solidFill>
          <a:latin typeface="Arial Unicode MS" pitchFamily="50" charset="-128"/>
          <a:ea typeface="Arial Unicode MS" pitchFamily="50" charset="-128"/>
          <a:cs typeface="Arial Unicode MS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3200">
          <a:solidFill>
            <a:schemeClr val="bg1"/>
          </a:solidFill>
          <a:latin typeface="Arial Unicode MS" pitchFamily="50" charset="-128"/>
          <a:ea typeface="Arial Unicode MS" pitchFamily="50" charset="-128"/>
          <a:cs typeface="Arial Unicode MS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3200">
          <a:solidFill>
            <a:schemeClr val="bg1"/>
          </a:solidFill>
          <a:latin typeface="Arial Unicode MS" pitchFamily="50" charset="-128"/>
          <a:ea typeface="Arial Unicode MS" pitchFamily="50" charset="-128"/>
          <a:cs typeface="Arial Unicode MS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3200">
          <a:solidFill>
            <a:schemeClr val="bg1"/>
          </a:solidFill>
          <a:latin typeface="Arial Unicode MS" pitchFamily="50" charset="-128"/>
          <a:ea typeface="Arial Unicode MS" pitchFamily="50" charset="-128"/>
          <a:cs typeface="Arial Unicode MS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bg1"/>
          </a:solidFill>
          <a:latin typeface="Tahoma" pitchFamily="34" charset="0"/>
          <a:ea typeface="ＭＳ Ｐゴシック" pitchFamily="50" charset="-128"/>
          <a:cs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bg1"/>
          </a:solidFill>
          <a:latin typeface="Tahoma" pitchFamily="34" charset="0"/>
          <a:ea typeface="ＭＳ Ｐゴシック" pitchFamily="50" charset="-128"/>
          <a:cs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bg1"/>
          </a:solidFill>
          <a:latin typeface="Tahoma" pitchFamily="34" charset="0"/>
          <a:ea typeface="ＭＳ Ｐゴシック" pitchFamily="50" charset="-128"/>
          <a:cs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bg1"/>
          </a:solidFill>
          <a:latin typeface="Tahoma" pitchFamily="34" charset="0"/>
          <a:ea typeface="ＭＳ Ｐゴシック" pitchFamily="50" charset="-128"/>
          <a:cs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8"/>
          <p:cNvSpPr>
            <a:spLocks noChangeArrowheads="1"/>
          </p:cNvSpPr>
          <p:nvPr/>
        </p:nvSpPr>
        <p:spPr bwMode="auto">
          <a:xfrm>
            <a:off x="0" y="-17860"/>
            <a:ext cx="9144000" cy="483395"/>
          </a:xfrm>
          <a:prstGeom prst="rect">
            <a:avLst/>
          </a:prstGeom>
          <a:gradFill rotWithShape="1">
            <a:gsLst>
              <a:gs pos="0">
                <a:srgbClr val="000066"/>
              </a:gs>
              <a:gs pos="50000">
                <a:srgbClr val="3333FF">
                  <a:alpha val="78000"/>
                </a:srgbClr>
              </a:gs>
              <a:gs pos="100000">
                <a:srgbClr val="000066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ja-JP" altLang="en-US" dirty="0"/>
          </a:p>
        </p:txBody>
      </p:sp>
      <p:pic>
        <p:nvPicPr>
          <p:cNvPr id="5125" name="Picture 9" descr="i-PRO_smartHD_logo_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1026" y="240506"/>
            <a:ext cx="874713" cy="16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6" name="タイトル プレースホルダー 1"/>
          <p:cNvSpPr>
            <a:spLocks noGrp="1"/>
          </p:cNvSpPr>
          <p:nvPr>
            <p:ph type="title"/>
          </p:nvPr>
        </p:nvSpPr>
        <p:spPr bwMode="auto">
          <a:xfrm>
            <a:off x="0" y="-39291"/>
            <a:ext cx="9144000" cy="504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マスター タイトルの書式設定</a:t>
            </a:r>
          </a:p>
        </p:txBody>
      </p:sp>
      <p:sp>
        <p:nvSpPr>
          <p:cNvPr id="5127" name="テキスト プレースホルダー 2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EED40A92-C534-43C8-BD0F-85081E9AB131}" type="datetime1">
              <a:rPr lang="ja-JP" altLang="en-US"/>
              <a:pPr>
                <a:defRPr/>
              </a:pPr>
              <a:t>2018/6/29</a:t>
            </a:fld>
            <a:endParaRPr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30176" y="58341"/>
            <a:ext cx="479425" cy="442035"/>
          </a:xfrm>
          <a:prstGeom prst="rect">
            <a:avLst/>
          </a:prstGeom>
          <a:noFill/>
          <a:ln w="19050" algn="ctr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54000" tIns="36000" rIns="54000" bIns="36000">
            <a:spAutoFit/>
          </a:bodyPr>
          <a:lstStyle>
            <a:lvl1pPr>
              <a:lnSpc>
                <a:spcPct val="120000"/>
              </a:lnSpc>
              <a:defRPr lang="ja-JP" altLang="en-US" sz="2000">
                <a:solidFill>
                  <a:schemeClr val="bg1"/>
                </a:solidFill>
                <a:effectLst/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E5767A3A-E64C-4A63-879D-8DF454474C73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  <p:sp>
        <p:nvSpPr>
          <p:cNvPr id="12" name="AutoShape 13"/>
          <p:cNvSpPr>
            <a:spLocks noChangeArrowheads="1"/>
          </p:cNvSpPr>
          <p:nvPr/>
        </p:nvSpPr>
        <p:spPr bwMode="auto">
          <a:xfrm>
            <a:off x="4230689" y="4893469"/>
            <a:ext cx="1812925" cy="188119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en-US" altLang="ja-JP" sz="1600" b="1" dirty="0">
                <a:solidFill>
                  <a:srgbClr val="0000FF"/>
                </a:solidFill>
                <a:effectLst/>
              </a:rPr>
              <a:t>Tentative</a:t>
            </a:r>
          </a:p>
        </p:txBody>
      </p:sp>
      <p:sp>
        <p:nvSpPr>
          <p:cNvPr id="13" name="AutoShape 13"/>
          <p:cNvSpPr>
            <a:spLocks noChangeArrowheads="1"/>
          </p:cNvSpPr>
          <p:nvPr/>
        </p:nvSpPr>
        <p:spPr bwMode="auto">
          <a:xfrm>
            <a:off x="6103938" y="4893469"/>
            <a:ext cx="2971800" cy="188119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en-US" altLang="ja-JP" sz="1600" b="1" dirty="0">
                <a:solidFill>
                  <a:srgbClr val="FF0000"/>
                </a:solidFill>
                <a:effectLst/>
              </a:rPr>
              <a:t>Panasonic</a:t>
            </a:r>
            <a:r>
              <a:rPr lang="ja-JP" altLang="en-US" sz="1600" b="1" dirty="0">
                <a:solidFill>
                  <a:srgbClr val="FF0000"/>
                </a:solidFill>
                <a:effectLst/>
              </a:rPr>
              <a:t> </a:t>
            </a:r>
            <a:r>
              <a:rPr lang="en-US" altLang="ja-JP" sz="1600" b="1" dirty="0">
                <a:solidFill>
                  <a:srgbClr val="FF0000"/>
                </a:solidFill>
                <a:effectLst/>
              </a:rPr>
              <a:t>Internal use only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1" r:id="rId1"/>
    <p:sldLayoutId id="2147484169" r:id="rId2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 kern="1200">
          <a:solidFill>
            <a:schemeClr val="bg1"/>
          </a:solidFill>
          <a:latin typeface="Tahoma" pitchFamily="34" charset="0"/>
          <a:ea typeface="+mj-ea"/>
          <a:cs typeface="Tahoma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bg1"/>
          </a:solidFill>
          <a:latin typeface="Tahoma" pitchFamily="34" charset="0"/>
          <a:ea typeface="ＭＳ Ｐゴシック" pitchFamily="50" charset="-128"/>
          <a:cs typeface="Tahom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bg1"/>
          </a:solidFill>
          <a:latin typeface="Tahoma" pitchFamily="34" charset="0"/>
          <a:ea typeface="ＭＳ Ｐゴシック" pitchFamily="50" charset="-128"/>
          <a:cs typeface="Tahom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bg1"/>
          </a:solidFill>
          <a:latin typeface="Tahoma" pitchFamily="34" charset="0"/>
          <a:ea typeface="ＭＳ Ｐゴシック" pitchFamily="50" charset="-128"/>
          <a:cs typeface="Tahom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bg1"/>
          </a:solidFill>
          <a:latin typeface="Tahoma" pitchFamily="34" charset="0"/>
          <a:ea typeface="ＭＳ Ｐゴシック" pitchFamily="50" charset="-128"/>
          <a:cs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bg1"/>
          </a:solidFill>
          <a:latin typeface="Tahoma" pitchFamily="34" charset="0"/>
          <a:ea typeface="ＭＳ Ｐゴシック" pitchFamily="50" charset="-128"/>
          <a:cs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bg1"/>
          </a:solidFill>
          <a:latin typeface="Tahoma" pitchFamily="34" charset="0"/>
          <a:ea typeface="ＭＳ Ｐゴシック" pitchFamily="50" charset="-128"/>
          <a:cs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bg1"/>
          </a:solidFill>
          <a:latin typeface="Tahoma" pitchFamily="34" charset="0"/>
          <a:ea typeface="ＭＳ Ｐゴシック" pitchFamily="50" charset="-128"/>
          <a:cs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bg1"/>
          </a:solidFill>
          <a:latin typeface="Tahoma" pitchFamily="34" charset="0"/>
          <a:ea typeface="ＭＳ Ｐゴシック" pitchFamily="50" charset="-128"/>
          <a:cs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4731990"/>
            <a:ext cx="9144000" cy="420646"/>
          </a:xfrm>
          <a:prstGeom prst="rect">
            <a:avLst/>
          </a:prstGeom>
          <a:solidFill>
            <a:srgbClr val="0A54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4" name="Picture 13" descr="logo_white.eps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12" y="4838172"/>
            <a:ext cx="2055929" cy="20020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-2794"/>
            <a:ext cx="9144000" cy="720197"/>
          </a:xfrm>
          <a:prstGeom prst="rect">
            <a:avLst/>
          </a:prstGeom>
          <a:solidFill>
            <a:srgbClr val="0A54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5" cstate="print">
            <a:alphaModFix am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27" b="41239"/>
          <a:stretch/>
        </p:blipFill>
        <p:spPr>
          <a:xfrm>
            <a:off x="281520" y="4359"/>
            <a:ext cx="1156953" cy="726929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32891"/>
            <a:ext cx="7674860" cy="5253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92969" y="4801131"/>
            <a:ext cx="1416886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0ACDF3B1-9C35-274C-AEA9-F8AADF82D271}" type="datetime1">
              <a:rPr lang="en-GB" smtClean="0">
                <a:solidFill>
                  <a:prstClr val="white"/>
                </a:solidFill>
              </a:rPr>
              <a:pPr/>
              <a:t>29/06/2018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262998" y="4801131"/>
            <a:ext cx="219133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8593667" y="229130"/>
            <a:ext cx="416188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0BED32BD-2AB6-2D40-A7A5-FA318B8F471B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59567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04" r:id="rId1"/>
    <p:sldLayoutId id="2147484205" r:id="rId2"/>
    <p:sldLayoutId id="2147484206" r:id="rId3"/>
    <p:sldLayoutId id="2147484207" r:id="rId4"/>
    <p:sldLayoutId id="2147484208" r:id="rId5"/>
    <p:sldLayoutId id="2147484209" r:id="rId6"/>
    <p:sldLayoutId id="2147484210" r:id="rId7"/>
    <p:sldLayoutId id="2147484211" r:id="rId8"/>
    <p:sldLayoutId id="2147484212" r:id="rId9"/>
    <p:sldLayoutId id="2147484213" r:id="rId10"/>
    <p:sldLayoutId id="2147484214" r:id="rId11"/>
    <p:sldLayoutId id="2147484215" r:id="rId12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2400" b="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Tx/>
        <a:buNone/>
        <a:defRPr sz="2200" kern="1200">
          <a:solidFill>
            <a:schemeClr val="bg2"/>
          </a:solidFill>
          <a:latin typeface="+mn-lt"/>
          <a:ea typeface="+mn-ea"/>
          <a:cs typeface="+mn-cs"/>
        </a:defRPr>
      </a:lvl1pPr>
      <a:lvl2pPr marL="355600" indent="-355600" algn="l" defTabSz="457200" rtl="0" eaLnBrk="1" latinLnBrk="0" hangingPunct="1">
        <a:spcBef>
          <a:spcPct val="20000"/>
        </a:spcBef>
        <a:buSzPct val="70000"/>
        <a:buFont typeface="Wingdings" charset="2"/>
        <a:buChar char="§"/>
        <a:defRPr sz="1700" kern="1200">
          <a:solidFill>
            <a:srgbClr val="0A54A0"/>
          </a:solidFill>
          <a:latin typeface="+mn-lt"/>
          <a:ea typeface="+mn-ea"/>
          <a:cs typeface="+mn-cs"/>
        </a:defRPr>
      </a:lvl2pPr>
      <a:lvl3pPr marL="355600" indent="-355600" algn="l" defTabSz="457200" rtl="0" eaLnBrk="1" latinLnBrk="0" hangingPunct="1">
        <a:spcBef>
          <a:spcPct val="20000"/>
        </a:spcBef>
        <a:buSzPct val="70000"/>
        <a:buFont typeface="Wingdings" charset="2"/>
        <a:buChar char="§"/>
        <a:defRPr sz="1700" kern="1200">
          <a:solidFill>
            <a:srgbClr val="0A54A0"/>
          </a:solidFill>
          <a:latin typeface="+mn-lt"/>
          <a:ea typeface="+mn-ea"/>
          <a:cs typeface="+mn-cs"/>
        </a:defRPr>
      </a:lvl3pPr>
      <a:lvl4pPr marL="355600" indent="-355600" algn="l" defTabSz="457200" rtl="0" eaLnBrk="1" latinLnBrk="0" hangingPunct="1">
        <a:spcBef>
          <a:spcPct val="20000"/>
        </a:spcBef>
        <a:buSzPct val="70000"/>
        <a:buFont typeface="Wingdings" charset="2"/>
        <a:buChar char="§"/>
        <a:defRPr sz="1700" kern="1200">
          <a:solidFill>
            <a:srgbClr val="0A54A0"/>
          </a:solidFill>
          <a:latin typeface="+mn-lt"/>
          <a:ea typeface="+mn-ea"/>
          <a:cs typeface="+mn-cs"/>
        </a:defRPr>
      </a:lvl4pPr>
      <a:lvl5pPr marL="355600" indent="-355600" algn="l" defTabSz="457200" rtl="0" eaLnBrk="1" latinLnBrk="0" hangingPunct="1">
        <a:spcBef>
          <a:spcPct val="20000"/>
        </a:spcBef>
        <a:buSzPct val="70000"/>
        <a:buFont typeface="Wingdings" charset="2"/>
        <a:buChar char="§"/>
        <a:defRPr sz="1700" kern="1200">
          <a:solidFill>
            <a:srgbClr val="0A54A0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4.emf"/><Relationship Id="rId5" Type="http://schemas.openxmlformats.org/officeDocument/2006/relationships/image" Target="../media/image21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5.wmv"/><Relationship Id="rId1" Type="http://schemas.microsoft.com/office/2007/relationships/media" Target="../media/media5.wmv"/><Relationship Id="rId6" Type="http://schemas.openxmlformats.org/officeDocument/2006/relationships/image" Target="../media/image25.png"/><Relationship Id="rId5" Type="http://schemas.openxmlformats.org/officeDocument/2006/relationships/image" Target="../media/image11.png"/><Relationship Id="rId4" Type="http://schemas.openxmlformats.org/officeDocument/2006/relationships/image" Target="../media/image5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7.png"/><Relationship Id="rId3" Type="http://schemas.openxmlformats.org/officeDocument/2006/relationships/image" Target="../media/image11.png"/><Relationship Id="rId7" Type="http://schemas.openxmlformats.org/officeDocument/2006/relationships/image" Target="../media/image61.jpeg"/><Relationship Id="rId12" Type="http://schemas.openxmlformats.org/officeDocument/2006/relationships/image" Target="../media/image66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7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0.png"/><Relationship Id="rId11" Type="http://schemas.openxmlformats.org/officeDocument/2006/relationships/image" Target="../media/image65.png"/><Relationship Id="rId5" Type="http://schemas.openxmlformats.org/officeDocument/2006/relationships/image" Target="../media/image59.png"/><Relationship Id="rId15" Type="http://schemas.openxmlformats.org/officeDocument/2006/relationships/image" Target="../media/image69.png"/><Relationship Id="rId10" Type="http://schemas.openxmlformats.org/officeDocument/2006/relationships/image" Target="../media/image64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Relationship Id="rId14" Type="http://schemas.openxmlformats.org/officeDocument/2006/relationships/image" Target="../media/image6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4.png"/><Relationship Id="rId11" Type="http://schemas.openxmlformats.org/officeDocument/2006/relationships/image" Target="../media/image79.png"/><Relationship Id="rId5" Type="http://schemas.openxmlformats.org/officeDocument/2006/relationships/image" Target="../media/image73.png"/><Relationship Id="rId10" Type="http://schemas.openxmlformats.org/officeDocument/2006/relationships/image" Target="../media/image78.png"/><Relationship Id="rId4" Type="http://schemas.openxmlformats.org/officeDocument/2006/relationships/image" Target="../media/image72.png"/><Relationship Id="rId9" Type="http://schemas.openxmlformats.org/officeDocument/2006/relationships/image" Target="../media/image7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81.png"/><Relationship Id="rId2" Type="http://schemas.openxmlformats.org/officeDocument/2006/relationships/video" Target="../media/media6.wmv"/><Relationship Id="rId1" Type="http://schemas.microsoft.com/office/2007/relationships/media" Target="../media/media6.wmv"/><Relationship Id="rId6" Type="http://schemas.openxmlformats.org/officeDocument/2006/relationships/image" Target="../media/image80.png"/><Relationship Id="rId5" Type="http://schemas.openxmlformats.org/officeDocument/2006/relationships/image" Target="../media/image71.png"/><Relationship Id="rId4" Type="http://schemas.openxmlformats.org/officeDocument/2006/relationships/notesSlide" Target="../notesSlides/notesSlide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jpeg"/><Relationship Id="rId13" Type="http://schemas.openxmlformats.org/officeDocument/2006/relationships/image" Target="../media/image91.jpeg"/><Relationship Id="rId3" Type="http://schemas.openxmlformats.org/officeDocument/2006/relationships/image" Target="../media/image71.png"/><Relationship Id="rId7" Type="http://schemas.openxmlformats.org/officeDocument/2006/relationships/image" Target="../media/image85.jpeg"/><Relationship Id="rId12" Type="http://schemas.openxmlformats.org/officeDocument/2006/relationships/image" Target="../media/image9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4.jpeg"/><Relationship Id="rId11" Type="http://schemas.openxmlformats.org/officeDocument/2006/relationships/image" Target="../media/image89.jpeg"/><Relationship Id="rId5" Type="http://schemas.openxmlformats.org/officeDocument/2006/relationships/image" Target="../media/image83.png"/><Relationship Id="rId10" Type="http://schemas.openxmlformats.org/officeDocument/2006/relationships/image" Target="../media/image88.jpeg"/><Relationship Id="rId4" Type="http://schemas.openxmlformats.org/officeDocument/2006/relationships/image" Target="../media/image82.jpeg"/><Relationship Id="rId9" Type="http://schemas.openxmlformats.org/officeDocument/2006/relationships/image" Target="../media/image87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emf"/><Relationship Id="rId13" Type="http://schemas.openxmlformats.org/officeDocument/2006/relationships/image" Target="../media/image101.png"/><Relationship Id="rId3" Type="http://schemas.openxmlformats.org/officeDocument/2006/relationships/image" Target="../media/image92.png"/><Relationship Id="rId7" Type="http://schemas.openxmlformats.org/officeDocument/2006/relationships/image" Target="../media/image71.png"/><Relationship Id="rId12" Type="http://schemas.openxmlformats.org/officeDocument/2006/relationships/image" Target="../media/image10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5.png"/><Relationship Id="rId11" Type="http://schemas.openxmlformats.org/officeDocument/2006/relationships/image" Target="../media/image99.png"/><Relationship Id="rId5" Type="http://schemas.openxmlformats.org/officeDocument/2006/relationships/image" Target="../media/image94.png"/><Relationship Id="rId15" Type="http://schemas.openxmlformats.org/officeDocument/2006/relationships/image" Target="../media/image103.png"/><Relationship Id="rId10" Type="http://schemas.openxmlformats.org/officeDocument/2006/relationships/image" Target="../media/image98.png"/><Relationship Id="rId4" Type="http://schemas.openxmlformats.org/officeDocument/2006/relationships/image" Target="../media/image93.emf"/><Relationship Id="rId9" Type="http://schemas.openxmlformats.org/officeDocument/2006/relationships/image" Target="../media/image97.png"/><Relationship Id="rId14" Type="http://schemas.openxmlformats.org/officeDocument/2006/relationships/image" Target="../media/image102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6.png"/><Relationship Id="rId5" Type="http://schemas.openxmlformats.org/officeDocument/2006/relationships/image" Target="../media/image13.png"/><Relationship Id="rId4" Type="http://schemas.openxmlformats.org/officeDocument/2006/relationships/image" Target="../media/image105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jpe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jpeg"/><Relationship Id="rId7" Type="http://schemas.openxmlformats.org/officeDocument/2006/relationships/image" Target="../media/image2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28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27.emf"/><Relationship Id="rId5" Type="http://schemas.openxmlformats.org/officeDocument/2006/relationships/image" Target="../media/image26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6" Type="http://schemas.microsoft.com/office/2007/relationships/hdphoto" Target="../media/hdphoto1.wdp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emf"/><Relationship Id="rId13" Type="http://schemas.openxmlformats.org/officeDocument/2006/relationships/image" Target="../media/image42.png"/><Relationship Id="rId3" Type="http://schemas.openxmlformats.org/officeDocument/2006/relationships/image" Target="../media/image33.png"/><Relationship Id="rId7" Type="http://schemas.openxmlformats.org/officeDocument/2006/relationships/image" Target="../media/image36.jpeg"/><Relationship Id="rId12" Type="http://schemas.openxmlformats.org/officeDocument/2006/relationships/image" Target="../media/image41.em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5.emf"/><Relationship Id="rId11" Type="http://schemas.openxmlformats.org/officeDocument/2006/relationships/image" Target="../media/image40.jpeg"/><Relationship Id="rId5" Type="http://schemas.openxmlformats.org/officeDocument/2006/relationships/image" Target="../media/image34.jpeg"/><Relationship Id="rId10" Type="http://schemas.openxmlformats.org/officeDocument/2006/relationships/image" Target="../media/image39.emf"/><Relationship Id="rId4" Type="http://schemas.microsoft.com/office/2007/relationships/hdphoto" Target="../media/hdphoto2.wdp"/><Relationship Id="rId9" Type="http://schemas.openxmlformats.org/officeDocument/2006/relationships/image" Target="../media/image38.jpeg"/><Relationship Id="rId14" Type="http://schemas.openxmlformats.org/officeDocument/2006/relationships/image" Target="../media/image4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slideLayout" Target="../slideLayouts/slideLayout5.xml"/><Relationship Id="rId7" Type="http://schemas.microsoft.com/office/2007/relationships/hdphoto" Target="../media/hdphoto3.wdp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11.png"/><Relationship Id="rId9" Type="http://schemas.openxmlformats.org/officeDocument/2006/relationships/image" Target="../media/image4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46.png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6" Type="http://schemas.openxmlformats.org/officeDocument/2006/relationships/image" Target="../media/image49.emf"/><Relationship Id="rId5" Type="http://schemas.openxmlformats.org/officeDocument/2006/relationships/image" Target="../media/image48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46.png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6" Type="http://schemas.openxmlformats.org/officeDocument/2006/relationships/image" Target="../media/image51.emf"/><Relationship Id="rId5" Type="http://schemas.openxmlformats.org/officeDocument/2006/relationships/image" Target="../media/image50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/>
          <p:cNvSpPr>
            <a:spLocks noGrp="1"/>
          </p:cNvSpPr>
          <p:nvPr>
            <p:ph type="ctrTitle"/>
          </p:nvPr>
        </p:nvSpPr>
        <p:spPr>
          <a:xfrm>
            <a:off x="1298503" y="2154185"/>
            <a:ext cx="5584617" cy="451856"/>
          </a:xfrm>
        </p:spPr>
        <p:txBody>
          <a:bodyPr>
            <a:noAutofit/>
          </a:bodyPr>
          <a:lstStyle/>
          <a:p>
            <a:pPr fontAlgn="base"/>
            <a:r>
              <a:rPr kumimoji="1" lang="en-US" altLang="ja-JP" sz="1600" b="1" dirty="0" smtClean="0">
                <a:latin typeface="Calibri" panose="020F0502020204030204" pitchFamily="34" charset="0"/>
              </a:rPr>
              <a:t>H.265 Multi-Sensor Camera</a:t>
            </a:r>
            <a:endParaRPr kumimoji="1" lang="ja-JP" altLang="en-US" sz="1600" b="1" dirty="0">
              <a:latin typeface="Calibri" panose="020F0502020204030204" pitchFamily="34" charset="0"/>
            </a:endParaRPr>
          </a:p>
        </p:txBody>
      </p:sp>
      <p:sp>
        <p:nvSpPr>
          <p:cNvPr id="6" name="サブタイトル 5"/>
          <p:cNvSpPr>
            <a:spLocks noGrp="1"/>
          </p:cNvSpPr>
          <p:nvPr>
            <p:ph type="subTitle" idx="1"/>
          </p:nvPr>
        </p:nvSpPr>
        <p:spPr>
          <a:xfrm>
            <a:off x="1301814" y="4223723"/>
            <a:ext cx="3279330" cy="677190"/>
          </a:xfrm>
        </p:spPr>
        <p:txBody>
          <a:bodyPr>
            <a:noAutofit/>
          </a:bodyPr>
          <a:lstStyle/>
          <a:p>
            <a:r>
              <a:rPr kumimoji="1" lang="en-US" altLang="ja-JP" sz="1600" b="1" dirty="0">
                <a:latin typeface="Calibri" panose="020F0502020204030204" pitchFamily="34" charset="0"/>
              </a:rPr>
              <a:t>Security Systems Business Division</a:t>
            </a:r>
            <a:endParaRPr lang="en-US" altLang="ja-JP" sz="1600" b="1" dirty="0">
              <a:latin typeface="Calibri" panose="020F0502020204030204" pitchFamily="34" charset="0"/>
            </a:endParaRPr>
          </a:p>
          <a:p>
            <a:r>
              <a:rPr lang="en-US" altLang="ja-JP" sz="1600" b="1" dirty="0" smtClean="0">
                <a:latin typeface="Calibri" panose="020F0502020204030204" pitchFamily="34" charset="0"/>
              </a:rPr>
              <a:t>Panasonic </a:t>
            </a:r>
            <a:r>
              <a:rPr lang="en-US" altLang="ja-JP" sz="1600" b="1" dirty="0">
                <a:latin typeface="Calibri" panose="020F0502020204030204" pitchFamily="34" charset="0"/>
              </a:rPr>
              <a:t>Co., Ltd.</a:t>
            </a:r>
          </a:p>
        </p:txBody>
      </p:sp>
      <p:sp>
        <p:nvSpPr>
          <p:cNvPr id="7" name="正方形/長方形 6"/>
          <p:cNvSpPr/>
          <p:nvPr/>
        </p:nvSpPr>
        <p:spPr>
          <a:xfrm>
            <a:off x="1325329" y="2508969"/>
            <a:ext cx="6529133" cy="1077218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algn="l"/>
            <a:r>
              <a:rPr lang="en-US" altLang="ja-JP" sz="3200" b="1" dirty="0" smtClean="0">
                <a:solidFill>
                  <a:prstClr val="white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WV-X8570N </a:t>
            </a:r>
            <a:r>
              <a:rPr lang="en-US" altLang="ja-JP" sz="1800" b="1" dirty="0" smtClean="0">
                <a:solidFill>
                  <a:prstClr val="white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(4 x 4K Outdoor Vandal Resistant model)</a:t>
            </a:r>
            <a:endParaRPr lang="en-US" altLang="ja-JP" sz="3200" b="1" dirty="0" smtClean="0">
              <a:solidFill>
                <a:prstClr val="white"/>
              </a:solidFill>
              <a:effectLst/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/>
            <a:r>
              <a:rPr lang="en-US" altLang="ja-JP" sz="3200" b="1" dirty="0" smtClean="0">
                <a:solidFill>
                  <a:prstClr val="white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WV-S8530N </a:t>
            </a:r>
            <a:r>
              <a:rPr lang="en-US" altLang="ja-JP" sz="1800" b="1" dirty="0" smtClean="0">
                <a:solidFill>
                  <a:prstClr val="white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(4</a:t>
            </a:r>
            <a:r>
              <a:rPr lang="ja-JP" altLang="en-US" sz="1800" b="1" dirty="0" smtClean="0">
                <a:solidFill>
                  <a:prstClr val="white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ja-JP" sz="1800" b="1" dirty="0" smtClean="0">
                <a:solidFill>
                  <a:prstClr val="white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 </a:t>
            </a:r>
            <a:r>
              <a:rPr lang="en-US" altLang="ja-JP" sz="1800" b="1" dirty="0">
                <a:solidFill>
                  <a:prstClr val="white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FHD Outdoor Vandal Resistant model</a:t>
            </a:r>
            <a:r>
              <a:rPr lang="en-US" altLang="ja-JP" sz="1800" b="1" dirty="0" smtClean="0">
                <a:solidFill>
                  <a:prstClr val="white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endParaRPr lang="en-US" altLang="ja-JP" sz="2400" b="1" dirty="0" smtClean="0">
              <a:solidFill>
                <a:prstClr val="white"/>
              </a:solidFill>
              <a:effectLst/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サブタイトル 5"/>
          <p:cNvSpPr txBox="1">
            <a:spLocks/>
          </p:cNvSpPr>
          <p:nvPr/>
        </p:nvSpPr>
        <p:spPr>
          <a:xfrm>
            <a:off x="1394600" y="3581168"/>
            <a:ext cx="1043797" cy="3385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Tx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SzPct val="70000"/>
              <a:buFont typeface="Wingdings" charset="2"/>
              <a:buNone/>
              <a:defRPr sz="1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SzPct val="70000"/>
              <a:buFont typeface="Wingdings" charset="2"/>
              <a:buNone/>
              <a:defRPr sz="1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SzPct val="70000"/>
              <a:buFont typeface="Wingdings" charset="2"/>
              <a:buNone/>
              <a:defRPr sz="1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SzPct val="70000"/>
              <a:buFont typeface="Wingdings" charset="2"/>
              <a:buNone/>
              <a:defRPr sz="1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kumimoji="1" lang="en-US" altLang="ja-JP" sz="1600" b="1" dirty="0" smtClean="0">
                <a:effectLst/>
                <a:latin typeface="Calibri" panose="020F0502020204030204" pitchFamily="34" charset="0"/>
              </a:rPr>
              <a:t>Ver. </a:t>
            </a:r>
            <a:r>
              <a:rPr kumimoji="1" lang="en-US" altLang="ja-JP" sz="1600" b="1" dirty="0" smtClean="0">
                <a:effectLst/>
                <a:latin typeface="Calibri" panose="020F0502020204030204" pitchFamily="34" charset="0"/>
              </a:rPr>
              <a:t>0.90</a:t>
            </a:r>
            <a:endParaRPr kumimoji="0" lang="en-US" altLang="ja-JP" sz="1600" b="1" dirty="0">
              <a:effectLst/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8500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グループ化 2"/>
          <p:cNvGrpSpPr/>
          <p:nvPr/>
        </p:nvGrpSpPr>
        <p:grpSpPr>
          <a:xfrm>
            <a:off x="2612041" y="1633934"/>
            <a:ext cx="4203545" cy="2823592"/>
            <a:chOff x="4686456" y="1633934"/>
            <a:chExt cx="4203545" cy="2823592"/>
          </a:xfrm>
        </p:grpSpPr>
        <p:pic>
          <p:nvPicPr>
            <p:cNvPr id="52" name="Picture 3" descr="C:\Users\6744176\Desktop\川島⇒東さん\追加撮影(マルチセンサー)\夜間画像編集\★pana_multi_4.jpg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86456" y="2192865"/>
              <a:ext cx="3996460" cy="22646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5" name="Picture 2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18239" y="1633934"/>
              <a:ext cx="971762" cy="9121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ja-JP" b="1" dirty="0" smtClean="0">
                <a:ea typeface="Tahoma" panose="020B0604030504040204" pitchFamily="34" charset="0"/>
                <a:cs typeface="Tahoma" panose="020B0604030504040204" pitchFamily="34" charset="0"/>
              </a:rPr>
              <a:t>Extreme Visibility</a:t>
            </a:r>
            <a:endParaRPr lang="en-US" b="1" dirty="0">
              <a:solidFill>
                <a:srgbClr val="FF66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9" name="Picture 2" descr="C:\Users\3930041\AppData\Local\Temp\_AZTMP21_\i-PRO_Extreme_logo_White\i-PRO_Extreme_logo_Whit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6455" y="216530"/>
            <a:ext cx="1006460" cy="253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正方形/長方形 29"/>
          <p:cNvSpPr/>
          <p:nvPr/>
        </p:nvSpPr>
        <p:spPr>
          <a:xfrm>
            <a:off x="236950" y="901256"/>
            <a:ext cx="8907050" cy="294302"/>
          </a:xfrm>
          <a:prstGeom prst="rect">
            <a:avLst/>
          </a:prstGeom>
          <a:noFill/>
        </p:spPr>
        <p:txBody>
          <a:bodyPr wrap="square" lIns="0" tIns="36000" rIns="0" bIns="36000">
            <a:spAutoFit/>
          </a:bodyPr>
          <a:lstStyle/>
          <a:p>
            <a:pPr marL="342900" indent="-342900" algn="l">
              <a:lnSpc>
                <a:spcPts val="1600"/>
              </a:lnSpc>
              <a:buFont typeface="Wingdings" panose="05000000000000000000" pitchFamily="2" charset="2"/>
              <a:buChar char="ü"/>
            </a:pPr>
            <a:r>
              <a:rPr lang="en-US" altLang="ja-JP" sz="2000" b="1" u="sng" dirty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High sensitivity with color night vision</a:t>
            </a: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571501" y="1140692"/>
            <a:ext cx="8438353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 defTabSz="913154"/>
            <a:r>
              <a:rPr lang="en-US" altLang="ja-JP" sz="2000" b="1" dirty="0">
                <a:ln w="1905"/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It shows clear color images in low light </a:t>
            </a:r>
            <a:r>
              <a:rPr lang="en-US" altLang="ja-JP" sz="2000" b="1" dirty="0" smtClean="0">
                <a:ln w="1905"/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condition. Vehicle </a:t>
            </a:r>
            <a:r>
              <a:rPr lang="en-US" altLang="ja-JP" sz="2000" b="1" dirty="0">
                <a:ln w="1905"/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color is more visible even at low light </a:t>
            </a:r>
            <a:r>
              <a:rPr lang="en-US" altLang="ja-JP" sz="2000" b="1" dirty="0" smtClean="0">
                <a:ln w="1905"/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intensity at </a:t>
            </a:r>
            <a:r>
              <a:rPr lang="en-US" altLang="ja-JP" sz="2000" b="1" dirty="0">
                <a:ln w="1905"/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an intersection.</a:t>
            </a:r>
          </a:p>
        </p:txBody>
      </p:sp>
      <p:pic>
        <p:nvPicPr>
          <p:cNvPr id="4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3195" y="857420"/>
            <a:ext cx="334963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8" name="正方形/長方形 47"/>
          <p:cNvSpPr/>
          <p:nvPr/>
        </p:nvSpPr>
        <p:spPr>
          <a:xfrm>
            <a:off x="2214098" y="1698515"/>
            <a:ext cx="451518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sz="1600" b="1" u="sng" dirty="0" smtClean="0">
                <a:ln w="12700">
                  <a:noFill/>
                  <a:prstDash val="solid"/>
                </a:ln>
                <a:solidFill>
                  <a:schemeClr val="tx2">
                    <a:lumMod val="95000"/>
                    <a:lumOff val="5000"/>
                  </a:schemeClr>
                </a:solidFill>
                <a:effectLst/>
                <a:latin typeface="Calibri" panose="020F0502020204030204" pitchFamily="34" charset="0"/>
              </a:rPr>
              <a:t>Multi-sensor </a:t>
            </a:r>
            <a:r>
              <a:rPr lang="en-US" altLang="ja-JP" sz="1600" b="1" u="sng" dirty="0">
                <a:ln w="12700">
                  <a:noFill/>
                  <a:prstDash val="solid"/>
                </a:ln>
                <a:solidFill>
                  <a:schemeClr val="tx2">
                    <a:lumMod val="95000"/>
                    <a:lumOff val="5000"/>
                  </a:schemeClr>
                </a:solidFill>
                <a:effectLst/>
                <a:latin typeface="Calibri" panose="020F0502020204030204" pitchFamily="34" charset="0"/>
              </a:rPr>
              <a:t>camera</a:t>
            </a:r>
          </a:p>
          <a:p>
            <a:pPr algn="ctr"/>
            <a:r>
              <a:rPr lang="en-US" altLang="ja-JP" sz="1600" b="1" u="sng" dirty="0">
                <a:ln w="12700">
                  <a:noFill/>
                  <a:prstDash val="solid"/>
                </a:ln>
                <a:solidFill>
                  <a:schemeClr val="tx2">
                    <a:lumMod val="95000"/>
                    <a:lumOff val="5000"/>
                  </a:schemeClr>
                </a:solidFill>
                <a:effectLst/>
                <a:latin typeface="Calibri" panose="020F0502020204030204" pitchFamily="34" charset="0"/>
              </a:rPr>
              <a:t>WV-X8570N </a:t>
            </a:r>
          </a:p>
        </p:txBody>
      </p:sp>
      <p:sp>
        <p:nvSpPr>
          <p:cNvPr id="51" name="正方形/長方形 50"/>
          <p:cNvSpPr/>
          <p:nvPr/>
        </p:nvSpPr>
        <p:spPr>
          <a:xfrm>
            <a:off x="2268935" y="4423659"/>
            <a:ext cx="4250722" cy="369328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r>
              <a:rPr lang="en-US" altLang="ja-JP" sz="1600" b="1" dirty="0" smtClean="0">
                <a:ln w="12700">
                  <a:noFill/>
                  <a:prstDash val="solid"/>
                </a:ln>
                <a:solidFill>
                  <a:schemeClr val="tx2">
                    <a:lumMod val="95000"/>
                    <a:lumOff val="5000"/>
                  </a:schemeClr>
                </a:solidFill>
                <a:effectLst/>
                <a:latin typeface="Calibri" panose="020F0502020204030204" pitchFamily="34" charset="0"/>
              </a:rPr>
              <a:t> Under </a:t>
            </a:r>
            <a:r>
              <a:rPr lang="en-US" altLang="ja-JP" sz="1600" b="1" dirty="0">
                <a:ln w="12700">
                  <a:noFill/>
                  <a:prstDash val="solid"/>
                </a:ln>
                <a:solidFill>
                  <a:schemeClr val="tx2">
                    <a:lumMod val="95000"/>
                    <a:lumOff val="5000"/>
                  </a:schemeClr>
                </a:solidFill>
                <a:effectLst/>
                <a:latin typeface="Calibri" panose="020F0502020204030204" pitchFamily="34" charset="0"/>
              </a:rPr>
              <a:t>3 lux lighting environment</a:t>
            </a:r>
          </a:p>
        </p:txBody>
      </p:sp>
      <p:pic>
        <p:nvPicPr>
          <p:cNvPr id="53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76655" y="2210182"/>
            <a:ext cx="1363657" cy="1003506"/>
          </a:xfrm>
          <a:prstGeom prst="rect">
            <a:avLst/>
          </a:prstGeom>
          <a:noFill/>
          <a:ln w="38100">
            <a:solidFill>
              <a:srgbClr val="00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8" name="Slide Number Placeholder 8"/>
          <p:cNvSpPr txBox="1">
            <a:spLocks/>
          </p:cNvSpPr>
          <p:nvPr/>
        </p:nvSpPr>
        <p:spPr>
          <a:xfrm>
            <a:off x="4359803" y="4885171"/>
            <a:ext cx="396000" cy="18538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kumimoji="1" sz="12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9pPr>
          </a:lstStyle>
          <a:p>
            <a:pPr algn="ctr"/>
            <a:fld id="{0BED32BD-2AB6-2D40-A7A5-FA318B8F471B}" type="slidenum">
              <a:rPr lang="en-US" sz="1000" smtClean="0">
                <a:latin typeface="Calibri" panose="020F0502020204030204" pitchFamily="34" charset="0"/>
              </a:rPr>
              <a:pPr algn="ctr"/>
              <a:t>10</a:t>
            </a:fld>
            <a:endParaRPr lang="en-US" sz="10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0785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1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25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5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H265-04_iA(intelligent auto)_car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25103" b="24768"/>
          <a:stretch>
            <a:fillRect/>
          </a:stretch>
        </p:blipFill>
        <p:spPr>
          <a:xfrm>
            <a:off x="457200" y="2013221"/>
            <a:ext cx="8049659" cy="2269781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ja-JP" b="1" dirty="0" smtClean="0">
                <a:ea typeface="Tahoma" panose="020B0604030504040204" pitchFamily="34" charset="0"/>
                <a:cs typeface="Tahoma" panose="020B0604030504040204" pitchFamily="34" charset="0"/>
              </a:rPr>
              <a:t>Extreme Visibility</a:t>
            </a:r>
            <a:endParaRPr lang="en-US" b="1" dirty="0">
              <a:solidFill>
                <a:srgbClr val="FF66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9" name="Picture 2" descr="C:\Users\3930041\AppData\Local\Temp\_AZTMP21_\i-PRO_Extreme_logo_White\i-PRO_Extreme_logo_Whit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6455" y="216530"/>
            <a:ext cx="1006460" cy="253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正方形/長方形 29"/>
          <p:cNvSpPr/>
          <p:nvPr/>
        </p:nvSpPr>
        <p:spPr>
          <a:xfrm>
            <a:off x="236950" y="901256"/>
            <a:ext cx="8907050" cy="294302"/>
          </a:xfrm>
          <a:prstGeom prst="rect">
            <a:avLst/>
          </a:prstGeom>
          <a:noFill/>
        </p:spPr>
        <p:txBody>
          <a:bodyPr wrap="square" lIns="0" tIns="36000" rIns="0" bIns="36000">
            <a:spAutoFit/>
          </a:bodyPr>
          <a:lstStyle/>
          <a:p>
            <a:pPr marL="342900" indent="-342900" algn="l">
              <a:lnSpc>
                <a:spcPts val="1600"/>
              </a:lnSpc>
              <a:buFont typeface="Wingdings" panose="05000000000000000000" pitchFamily="2" charset="2"/>
              <a:buChar char="ü"/>
            </a:pPr>
            <a:r>
              <a:rPr lang="en-US" altLang="ja-JP" sz="2000" b="1" u="sng" dirty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Intelligent Auto </a:t>
            </a: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571501" y="1192021"/>
            <a:ext cx="8438353" cy="73096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 defTabSz="913154">
              <a:lnSpc>
                <a:spcPts val="1900"/>
              </a:lnSpc>
            </a:pPr>
            <a:r>
              <a:rPr lang="en-US" altLang="ja-JP" sz="2000" b="1" dirty="0">
                <a:ln w="1905"/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iA-Intelligent Auto monitors scene dynamics and motion to adjust key camera settings automatically in real-time reducing distortion such as motion blur</a:t>
            </a:r>
          </a:p>
          <a:p>
            <a:pPr algn="l" defTabSz="913154">
              <a:lnSpc>
                <a:spcPts val="1900"/>
              </a:lnSpc>
            </a:pPr>
            <a:r>
              <a:rPr lang="en-US" altLang="ja-JP" sz="2000" b="1" dirty="0">
                <a:ln w="1905"/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on moving objects.</a:t>
            </a: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97916" y="4435297"/>
            <a:ext cx="330597" cy="247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正方形/長方形 19"/>
          <p:cNvSpPr/>
          <p:nvPr/>
        </p:nvSpPr>
        <p:spPr>
          <a:xfrm>
            <a:off x="973057" y="4426830"/>
            <a:ext cx="311911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sz="1800" b="1" dirty="0" smtClean="0">
                <a:ln w="12700">
                  <a:noFill/>
                  <a:prstDash val="solid"/>
                </a:ln>
                <a:solidFill>
                  <a:schemeClr val="tx2">
                    <a:lumMod val="95000"/>
                    <a:lumOff val="5000"/>
                  </a:schemeClr>
                </a:solidFill>
                <a:effectLst/>
                <a:latin typeface="Calibri" panose="020F0502020204030204" pitchFamily="34" charset="0"/>
              </a:rPr>
              <a:t>Conventional</a:t>
            </a:r>
            <a:endParaRPr lang="en-US" altLang="ja-JP" sz="1800" b="1" dirty="0">
              <a:ln w="12700">
                <a:noFill/>
                <a:prstDash val="solid"/>
              </a:ln>
              <a:solidFill>
                <a:schemeClr val="tx2">
                  <a:lumMod val="95000"/>
                  <a:lumOff val="5000"/>
                </a:schemeClr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21" name="Slide Number Placeholder 8"/>
          <p:cNvSpPr txBox="1">
            <a:spLocks/>
          </p:cNvSpPr>
          <p:nvPr/>
        </p:nvSpPr>
        <p:spPr>
          <a:xfrm>
            <a:off x="4359803" y="4885171"/>
            <a:ext cx="396000" cy="18538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kumimoji="1" sz="12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9pPr>
          </a:lstStyle>
          <a:p>
            <a:pPr algn="ctr"/>
            <a:fld id="{0BED32BD-2AB6-2D40-A7A5-FA318B8F471B}" type="slidenum">
              <a:rPr lang="en-US" sz="1000" smtClean="0">
                <a:latin typeface="Calibri" panose="020F0502020204030204" pitchFamily="34" charset="0"/>
              </a:rPr>
              <a:pPr algn="ctr"/>
              <a:t>11</a:t>
            </a:fld>
            <a:endParaRPr lang="en-US" sz="1000" dirty="0">
              <a:latin typeface="Calibri" panose="020F0502020204030204" pitchFamily="34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67317" y="901256"/>
            <a:ext cx="330597" cy="247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1463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37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ja-JP" b="1" dirty="0" smtClean="0">
                <a:ea typeface="Tahoma" panose="020B0604030504040204" pitchFamily="34" charset="0"/>
                <a:cs typeface="Tahoma" panose="020B0604030504040204" pitchFamily="34" charset="0"/>
              </a:rPr>
              <a:t>Extreme Visibility</a:t>
            </a:r>
            <a:endParaRPr lang="en-US" b="1" dirty="0">
              <a:solidFill>
                <a:srgbClr val="FF66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9" name="Picture 2" descr="C:\Users\3930041\AppData\Local\Temp\_AZTMP21_\i-PRO_Extreme_logo_White\i-PRO_Extreme_logo_Whit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6455" y="216530"/>
            <a:ext cx="1006460" cy="253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正方形/長方形 29"/>
          <p:cNvSpPr/>
          <p:nvPr/>
        </p:nvSpPr>
        <p:spPr>
          <a:xfrm>
            <a:off x="236950" y="901256"/>
            <a:ext cx="8907050" cy="294302"/>
          </a:xfrm>
          <a:prstGeom prst="rect">
            <a:avLst/>
          </a:prstGeom>
          <a:noFill/>
        </p:spPr>
        <p:txBody>
          <a:bodyPr wrap="square" lIns="0" tIns="36000" rIns="0" bIns="36000">
            <a:spAutoFit/>
          </a:bodyPr>
          <a:lstStyle/>
          <a:p>
            <a:pPr marL="342900" indent="-342900" algn="l">
              <a:lnSpc>
                <a:spcPts val="1600"/>
              </a:lnSpc>
              <a:buFont typeface="Wingdings" panose="05000000000000000000" pitchFamily="2" charset="2"/>
              <a:buChar char="ü"/>
            </a:pPr>
            <a:r>
              <a:rPr lang="en-US" altLang="ja-JP" sz="2000" b="1" u="sng" dirty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ClearSight coating</a:t>
            </a: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571501" y="1192021"/>
            <a:ext cx="8438353" cy="4941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 defTabSz="913154">
              <a:lnSpc>
                <a:spcPts val="1900"/>
              </a:lnSpc>
            </a:pPr>
            <a:r>
              <a:rPr lang="en-US" altLang="ja-JP" sz="2000" b="1" dirty="0">
                <a:ln w="1905"/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The specially coated (ClearSight) dome cover surface resists water stains and dust accumulation, reducing the need for periodic maintenance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26734" y="1753864"/>
            <a:ext cx="4732866" cy="305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84746" y="1686131"/>
            <a:ext cx="1270561" cy="11925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Slide Number Placeholder 8"/>
          <p:cNvSpPr txBox="1">
            <a:spLocks/>
          </p:cNvSpPr>
          <p:nvPr/>
        </p:nvSpPr>
        <p:spPr>
          <a:xfrm>
            <a:off x="4359803" y="4885171"/>
            <a:ext cx="396000" cy="18538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kumimoji="1" sz="12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9pPr>
          </a:lstStyle>
          <a:p>
            <a:pPr algn="ctr"/>
            <a:fld id="{0BED32BD-2AB6-2D40-A7A5-FA318B8F471B}" type="slidenum">
              <a:rPr lang="en-US" sz="1000" smtClean="0">
                <a:latin typeface="Calibri" panose="020F0502020204030204" pitchFamily="34" charset="0"/>
              </a:rPr>
              <a:pPr algn="ctr"/>
              <a:t>12</a:t>
            </a:fld>
            <a:endParaRPr lang="en-US" sz="10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2197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ja-JP" b="1" dirty="0" smtClean="0"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Extreme Compression</a:t>
            </a:r>
            <a:endParaRPr lang="en-US" b="1" dirty="0">
              <a:solidFill>
                <a:srgbClr val="FF6600"/>
              </a:solidFill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1" name="Picture 2" descr="C:\Users\3930041\AppData\Local\Temp\_AZTMP21_\i-PRO_Extreme_logo_White\i-PRO_Extreme_logo_Whit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6455" y="216530"/>
            <a:ext cx="1006460" cy="253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Slide Number Placeholder 8"/>
          <p:cNvSpPr txBox="1">
            <a:spLocks/>
          </p:cNvSpPr>
          <p:nvPr/>
        </p:nvSpPr>
        <p:spPr>
          <a:xfrm>
            <a:off x="4359803" y="4885171"/>
            <a:ext cx="396000" cy="18538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kumimoji="1" sz="12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9pPr>
          </a:lstStyle>
          <a:p>
            <a:pPr algn="ctr"/>
            <a:fld id="{0BED32BD-2AB6-2D40-A7A5-FA318B8F471B}" type="slidenum">
              <a:rPr lang="en-US" sz="1000" smtClean="0">
                <a:latin typeface="Calibri" panose="020F0502020204030204" pitchFamily="34" charset="0"/>
              </a:rPr>
              <a:pPr algn="ctr"/>
              <a:t>13</a:t>
            </a:fld>
            <a:endParaRPr lang="en-US" sz="1000" dirty="0">
              <a:latin typeface="Calibri" panose="020F0502020204030204" pitchFamily="34" charset="0"/>
            </a:endParaRPr>
          </a:p>
        </p:txBody>
      </p:sp>
      <p:sp>
        <p:nvSpPr>
          <p:cNvPr id="13" name="正方形/長方形 12"/>
          <p:cNvSpPr/>
          <p:nvPr/>
        </p:nvSpPr>
        <p:spPr>
          <a:xfrm>
            <a:off x="236950" y="901256"/>
            <a:ext cx="6975181" cy="277888"/>
          </a:xfrm>
          <a:prstGeom prst="rect">
            <a:avLst/>
          </a:prstGeom>
          <a:noFill/>
        </p:spPr>
        <p:txBody>
          <a:bodyPr wrap="square" lIns="0" tIns="36000" rIns="0" bIns="36000">
            <a:spAutoFit/>
          </a:bodyPr>
          <a:lstStyle/>
          <a:p>
            <a:pPr marL="342900" indent="-342900" algn="l">
              <a:lnSpc>
                <a:spcPts val="1600"/>
              </a:lnSpc>
              <a:buFont typeface="Wingdings" panose="05000000000000000000" pitchFamily="2" charset="2"/>
              <a:buChar char="ü"/>
            </a:pPr>
            <a:r>
              <a:rPr lang="en-US" altLang="ja-JP" sz="2000" b="1" u="sng" dirty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H.265 compression with new Smart coding technology</a:t>
            </a:r>
          </a:p>
        </p:txBody>
      </p:sp>
      <p:grpSp>
        <p:nvGrpSpPr>
          <p:cNvPr id="4" name="グループ化 3"/>
          <p:cNvGrpSpPr/>
          <p:nvPr/>
        </p:nvGrpSpPr>
        <p:grpSpPr>
          <a:xfrm>
            <a:off x="5205372" y="1239712"/>
            <a:ext cx="3938628" cy="2326207"/>
            <a:chOff x="5205372" y="1239712"/>
            <a:chExt cx="3938628" cy="2326207"/>
          </a:xfrm>
        </p:grpSpPr>
        <p:pic>
          <p:nvPicPr>
            <p:cNvPr id="48" name="Picture 2" descr="C:\Users\3930041\AppData\Local\Temp\_AZTMP21_\i-PRO_Extreme_logo_White\i-PRO_Extreme_logo_White.png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4779" y="1355235"/>
              <a:ext cx="661773" cy="2181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テキスト ボックス 14"/>
            <p:cNvSpPr txBox="1"/>
            <p:nvPr/>
          </p:nvSpPr>
          <p:spPr>
            <a:xfrm>
              <a:off x="8150214" y="2950369"/>
              <a:ext cx="876022" cy="430883"/>
            </a:xfrm>
            <a:prstGeom prst="rect">
              <a:avLst/>
            </a:prstGeom>
            <a:noFill/>
          </p:spPr>
          <p:txBody>
            <a:bodyPr wrap="square" lIns="121917" tIns="60958" rIns="121917" bIns="60958" rtlCol="0">
              <a:spAutoFit/>
            </a:bodyPr>
            <a:lstStyle/>
            <a:p>
              <a:pPr algn="l"/>
              <a:r>
                <a:rPr lang="en-US" altLang="ja-JP" sz="1000" b="1" dirty="0">
                  <a:solidFill>
                    <a:schemeClr val="tx2">
                      <a:lumMod val="95000"/>
                      <a:lumOff val="5000"/>
                    </a:schemeClr>
                  </a:solidFill>
                  <a:effectLst/>
                  <a:latin typeface="Calibri" panose="020F050202020403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*</a:t>
              </a:r>
              <a:r>
                <a:rPr lang="en-US" altLang="ja-JP" sz="1000" b="1" dirty="0" smtClean="0">
                  <a:solidFill>
                    <a:schemeClr val="tx2">
                      <a:lumMod val="95000"/>
                      <a:lumOff val="5000"/>
                    </a:schemeClr>
                  </a:solidFill>
                  <a:effectLst/>
                  <a:latin typeface="Calibri" panose="020F050202020403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Simulated</a:t>
              </a:r>
            </a:p>
            <a:p>
              <a:pPr algn="l"/>
              <a:r>
                <a:rPr lang="en-US" altLang="ja-JP" sz="1000" b="1" dirty="0" smtClean="0">
                  <a:solidFill>
                    <a:schemeClr val="tx2">
                      <a:lumMod val="95000"/>
                      <a:lumOff val="5000"/>
                    </a:schemeClr>
                  </a:solidFill>
                  <a:effectLst/>
                  <a:latin typeface="Calibri" panose="020F050202020403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image</a:t>
              </a:r>
              <a:endParaRPr lang="en-US" altLang="ja-JP" sz="1000" b="1" dirty="0">
                <a:solidFill>
                  <a:schemeClr val="tx2">
                    <a:lumMod val="95000"/>
                    <a:lumOff val="5000"/>
                  </a:schemeClr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" name="テキスト ボックス 16"/>
            <p:cNvSpPr txBox="1"/>
            <p:nvPr/>
          </p:nvSpPr>
          <p:spPr>
            <a:xfrm>
              <a:off x="5205372" y="1441211"/>
              <a:ext cx="3938628" cy="492438"/>
            </a:xfrm>
            <a:prstGeom prst="rect">
              <a:avLst/>
            </a:prstGeom>
            <a:noFill/>
          </p:spPr>
          <p:txBody>
            <a:bodyPr wrap="square" lIns="121917" tIns="60958" rIns="121917" bIns="60958" rtlCol="0">
              <a:spAutoFit/>
            </a:bodyPr>
            <a:lstStyle/>
            <a:p>
              <a:pPr lvl="0" algn="l">
                <a:defRPr/>
              </a:pPr>
              <a:r>
                <a:rPr lang="en-US" altLang="ja-JP" sz="1200" b="1" dirty="0">
                  <a:solidFill>
                    <a:schemeClr val="tx2">
                      <a:lumMod val="95000"/>
                      <a:lumOff val="5000"/>
                    </a:schemeClr>
                  </a:solidFill>
                  <a:effectLst/>
                  <a:latin typeface="Calibri" panose="020F050202020403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Automatically determine areas with and without motion and reduce the data volume of those without motion.</a:t>
              </a:r>
            </a:p>
          </p:txBody>
        </p:sp>
        <p:sp>
          <p:nvSpPr>
            <p:cNvPr id="18" name="角丸四角形 17"/>
            <p:cNvSpPr/>
            <p:nvPr/>
          </p:nvSpPr>
          <p:spPr>
            <a:xfrm>
              <a:off x="5264781" y="1239712"/>
              <a:ext cx="1213997" cy="237788"/>
            </a:xfrm>
            <a:prstGeom prst="roundRect">
              <a:avLst/>
            </a:prstGeom>
            <a:solidFill>
              <a:srgbClr val="0000FF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917" tIns="60958" rIns="121917" bIns="60958" rtlCol="0" anchor="ctr"/>
            <a:lstStyle/>
            <a:p>
              <a:pPr algn="ctr"/>
              <a:r>
                <a:rPr lang="en-US" altLang="ja-JP" sz="1600" b="1" dirty="0">
                  <a:solidFill>
                    <a:schemeClr val="bg1"/>
                  </a:solidFill>
                  <a:effectLst/>
                  <a:latin typeface="Calibri" panose="020F0502020204030204" pitchFamily="34" charset="0"/>
                </a:rPr>
                <a:t>Auto-VIQS</a:t>
              </a:r>
              <a:endParaRPr lang="ja-JP" altLang="en-US" sz="1600" b="1" dirty="0">
                <a:solidFill>
                  <a:schemeClr val="bg1"/>
                </a:solidFill>
                <a:effectLst/>
                <a:latin typeface="Calibri" panose="020F0502020204030204" pitchFamily="34" charset="0"/>
              </a:endParaRPr>
            </a:p>
          </p:txBody>
        </p:sp>
        <p:sp>
          <p:nvSpPr>
            <p:cNvPr id="19" name="テキスト ボックス 18"/>
            <p:cNvSpPr txBox="1"/>
            <p:nvPr/>
          </p:nvSpPr>
          <p:spPr>
            <a:xfrm>
              <a:off x="8189210" y="2173844"/>
              <a:ext cx="754014" cy="461665"/>
            </a:xfrm>
            <a:prstGeom prst="rect">
              <a:avLst/>
            </a:prstGeom>
            <a:solidFill>
              <a:srgbClr val="0000FF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ja-JP" sz="1000" b="1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Low </a:t>
              </a:r>
              <a:r>
                <a:rPr lang="en-US" altLang="ja-JP" sz="1000" b="1" dirty="0" smtClean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Bit rate</a:t>
              </a:r>
              <a:endParaRPr lang="en-US" altLang="ja-JP" sz="10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algn="ctr"/>
              <a:r>
                <a:rPr lang="en-US" altLang="ja-JP" sz="1000" b="1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(Higher </a:t>
              </a:r>
            </a:p>
            <a:p>
              <a:pPr algn="ctr"/>
              <a:r>
                <a:rPr lang="en-US" altLang="ja-JP" sz="1000" b="1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Compression) </a:t>
              </a:r>
            </a:p>
          </p:txBody>
        </p:sp>
        <p:sp>
          <p:nvSpPr>
            <p:cNvPr id="20" name="テキスト ボックス 19"/>
            <p:cNvSpPr txBox="1"/>
            <p:nvPr/>
          </p:nvSpPr>
          <p:spPr>
            <a:xfrm>
              <a:off x="5838844" y="3396642"/>
              <a:ext cx="2164943" cy="169277"/>
            </a:xfrm>
            <a:prstGeom prst="rect">
              <a:avLst/>
            </a:prstGeom>
            <a:solidFill>
              <a:srgbClr val="FFC000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ja-JP" sz="1100" b="1" dirty="0">
                  <a:solidFill>
                    <a:schemeClr val="tx2">
                      <a:lumMod val="95000"/>
                      <a:lumOff val="5000"/>
                    </a:schemeClr>
                  </a:solidFill>
                  <a:effectLst/>
                  <a:latin typeface="Calibri" panose="020F050202020403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Mid. </a:t>
              </a:r>
              <a:r>
                <a:rPr lang="en-US" altLang="ja-JP" sz="1100" b="1" dirty="0" smtClean="0">
                  <a:solidFill>
                    <a:schemeClr val="tx2">
                      <a:lumMod val="95000"/>
                      <a:lumOff val="5000"/>
                    </a:schemeClr>
                  </a:solidFill>
                  <a:effectLst/>
                  <a:latin typeface="Calibri" panose="020F050202020403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Bitrate (</a:t>
              </a:r>
              <a:r>
                <a:rPr lang="en-US" altLang="ja-JP" sz="1100" b="1" dirty="0">
                  <a:solidFill>
                    <a:schemeClr val="tx2">
                      <a:lumMod val="95000"/>
                      <a:lumOff val="5000"/>
                    </a:schemeClr>
                  </a:solidFill>
                  <a:effectLst/>
                  <a:latin typeface="Calibri" panose="020F050202020403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Original compression)</a:t>
              </a:r>
            </a:p>
          </p:txBody>
        </p:sp>
        <p:grpSp>
          <p:nvGrpSpPr>
            <p:cNvPr id="21" name="グループ化 20"/>
            <p:cNvGrpSpPr/>
            <p:nvPr/>
          </p:nvGrpSpPr>
          <p:grpSpPr>
            <a:xfrm>
              <a:off x="5340983" y="1933649"/>
              <a:ext cx="2838702" cy="1438165"/>
              <a:chOff x="5340955" y="2568718"/>
              <a:chExt cx="3210933" cy="1793900"/>
            </a:xfrm>
          </p:grpSpPr>
          <p:pic>
            <p:nvPicPr>
              <p:cNvPr id="22" name="図 21"/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340955" y="2568727"/>
                <a:ext cx="3181440" cy="1774149"/>
              </a:xfrm>
              <a:prstGeom prst="rect">
                <a:avLst/>
              </a:prstGeom>
            </p:spPr>
          </p:pic>
          <p:sp>
            <p:nvSpPr>
              <p:cNvPr id="23" name="フリーフォーム 22"/>
              <p:cNvSpPr/>
              <p:nvPr/>
            </p:nvSpPr>
            <p:spPr>
              <a:xfrm>
                <a:off x="7847640" y="2568718"/>
                <a:ext cx="670516" cy="980374"/>
              </a:xfrm>
              <a:custGeom>
                <a:avLst/>
                <a:gdLst>
                  <a:gd name="connsiteX0" fmla="*/ 0 w 1897039"/>
                  <a:gd name="connsiteY0" fmla="*/ 0 h 2797791"/>
                  <a:gd name="connsiteX1" fmla="*/ 914400 w 1897039"/>
                  <a:gd name="connsiteY1" fmla="*/ 2129051 h 2797791"/>
                  <a:gd name="connsiteX2" fmla="*/ 1897039 w 1897039"/>
                  <a:gd name="connsiteY2" fmla="*/ 2797791 h 2797791"/>
                  <a:gd name="connsiteX3" fmla="*/ 1897039 w 1897039"/>
                  <a:gd name="connsiteY3" fmla="*/ 13648 h 2797791"/>
                  <a:gd name="connsiteX4" fmla="*/ 0 w 1897039"/>
                  <a:gd name="connsiteY4" fmla="*/ 0 h 27977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97039" h="2797791">
                    <a:moveTo>
                      <a:pt x="0" y="0"/>
                    </a:moveTo>
                    <a:lnTo>
                      <a:pt x="914400" y="2129051"/>
                    </a:lnTo>
                    <a:lnTo>
                      <a:pt x="1897039" y="2797791"/>
                    </a:lnTo>
                    <a:lnTo>
                      <a:pt x="1897039" y="1364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FF">
                  <a:alpha val="7000"/>
                </a:srgbClr>
              </a:solidFill>
              <a:ln w="57150"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 sz="1000" b="1" dirty="0">
                  <a:solidFill>
                    <a:schemeClr val="tx2">
                      <a:lumMod val="95000"/>
                      <a:lumOff val="5000"/>
                    </a:schemeClr>
                  </a:solidFill>
                  <a:effectLst/>
                  <a:latin typeface="Calibri" panose="020F0502020204030204" pitchFamily="34" charset="0"/>
                </a:endParaRPr>
              </a:p>
            </p:txBody>
          </p:sp>
          <p:sp>
            <p:nvSpPr>
              <p:cNvPr id="24" name="フリーフォーム 23"/>
              <p:cNvSpPr/>
              <p:nvPr/>
            </p:nvSpPr>
            <p:spPr>
              <a:xfrm>
                <a:off x="7023314" y="2578283"/>
                <a:ext cx="434147" cy="970809"/>
              </a:xfrm>
              <a:custGeom>
                <a:avLst/>
                <a:gdLst>
                  <a:gd name="connsiteX0" fmla="*/ 0 w 1228299"/>
                  <a:gd name="connsiteY0" fmla="*/ 0 h 2770495"/>
                  <a:gd name="connsiteX1" fmla="*/ 272955 w 1228299"/>
                  <a:gd name="connsiteY1" fmla="*/ 2129051 h 2770495"/>
                  <a:gd name="connsiteX2" fmla="*/ 545911 w 1228299"/>
                  <a:gd name="connsiteY2" fmla="*/ 2756848 h 2770495"/>
                  <a:gd name="connsiteX3" fmla="*/ 1228299 w 1228299"/>
                  <a:gd name="connsiteY3" fmla="*/ 2770495 h 2770495"/>
                  <a:gd name="connsiteX4" fmla="*/ 968991 w 1228299"/>
                  <a:gd name="connsiteY4" fmla="*/ 2361063 h 2770495"/>
                  <a:gd name="connsiteX5" fmla="*/ 532263 w 1228299"/>
                  <a:gd name="connsiteY5" fmla="*/ 13648 h 2770495"/>
                  <a:gd name="connsiteX6" fmla="*/ 0 w 1228299"/>
                  <a:gd name="connsiteY6" fmla="*/ 0 h 2770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28299" h="2770495">
                    <a:moveTo>
                      <a:pt x="0" y="0"/>
                    </a:moveTo>
                    <a:lnTo>
                      <a:pt x="272955" y="2129051"/>
                    </a:lnTo>
                    <a:lnTo>
                      <a:pt x="545911" y="2756848"/>
                    </a:lnTo>
                    <a:lnTo>
                      <a:pt x="1228299" y="2770495"/>
                    </a:lnTo>
                    <a:lnTo>
                      <a:pt x="968991" y="2361063"/>
                    </a:lnTo>
                    <a:lnTo>
                      <a:pt x="532263" y="1364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FF">
                  <a:alpha val="7000"/>
                </a:srgbClr>
              </a:solidFill>
              <a:ln w="57150"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 sz="1000" b="1" dirty="0">
                  <a:solidFill>
                    <a:schemeClr val="tx2">
                      <a:lumMod val="95000"/>
                      <a:lumOff val="5000"/>
                    </a:schemeClr>
                  </a:solidFill>
                  <a:effectLst/>
                  <a:latin typeface="Calibri" panose="020F0502020204030204" pitchFamily="34" charset="0"/>
                </a:endParaRPr>
              </a:p>
            </p:txBody>
          </p:sp>
          <p:sp>
            <p:nvSpPr>
              <p:cNvPr id="25" name="フリーフォーム 24"/>
              <p:cNvSpPr/>
              <p:nvPr/>
            </p:nvSpPr>
            <p:spPr>
              <a:xfrm>
                <a:off x="5880059" y="2578283"/>
                <a:ext cx="482386" cy="1764673"/>
              </a:xfrm>
              <a:custGeom>
                <a:avLst/>
                <a:gdLst>
                  <a:gd name="connsiteX0" fmla="*/ 109182 w 1364776"/>
                  <a:gd name="connsiteY0" fmla="*/ 5036024 h 5036024"/>
                  <a:gd name="connsiteX1" fmla="*/ 0 w 1364776"/>
                  <a:gd name="connsiteY1" fmla="*/ 2797791 h 5036024"/>
                  <a:gd name="connsiteX2" fmla="*/ 764274 w 1364776"/>
                  <a:gd name="connsiteY2" fmla="*/ 1897039 h 5036024"/>
                  <a:gd name="connsiteX3" fmla="*/ 1037230 w 1364776"/>
                  <a:gd name="connsiteY3" fmla="*/ 0 h 5036024"/>
                  <a:gd name="connsiteX4" fmla="*/ 1364776 w 1364776"/>
                  <a:gd name="connsiteY4" fmla="*/ 27295 h 5036024"/>
                  <a:gd name="connsiteX5" fmla="*/ 1037230 w 1364776"/>
                  <a:gd name="connsiteY5" fmla="*/ 2511188 h 5036024"/>
                  <a:gd name="connsiteX6" fmla="*/ 109182 w 1364776"/>
                  <a:gd name="connsiteY6" fmla="*/ 5036024 h 50360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64776" h="5036024">
                    <a:moveTo>
                      <a:pt x="109182" y="5036024"/>
                    </a:moveTo>
                    <a:lnTo>
                      <a:pt x="0" y="2797791"/>
                    </a:lnTo>
                    <a:lnTo>
                      <a:pt x="764274" y="1897039"/>
                    </a:lnTo>
                    <a:lnTo>
                      <a:pt x="1037230" y="0"/>
                    </a:lnTo>
                    <a:lnTo>
                      <a:pt x="1364776" y="27295"/>
                    </a:lnTo>
                    <a:lnTo>
                      <a:pt x="1037230" y="2511188"/>
                    </a:lnTo>
                    <a:lnTo>
                      <a:pt x="109182" y="5036024"/>
                    </a:lnTo>
                    <a:close/>
                  </a:path>
                </a:pathLst>
              </a:custGeom>
              <a:solidFill>
                <a:srgbClr val="0000FF">
                  <a:alpha val="7000"/>
                </a:srgbClr>
              </a:solidFill>
              <a:ln w="57150"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 sz="1000" b="1" dirty="0">
                  <a:solidFill>
                    <a:schemeClr val="tx2">
                      <a:lumMod val="95000"/>
                      <a:lumOff val="5000"/>
                    </a:schemeClr>
                  </a:solidFill>
                  <a:effectLst/>
                  <a:latin typeface="Calibri" panose="020F0502020204030204" pitchFamily="34" charset="0"/>
                </a:endParaRPr>
              </a:p>
            </p:txBody>
          </p:sp>
          <p:pic>
            <p:nvPicPr>
              <p:cNvPr id="26" name="Picture 2"/>
              <p:cNvPicPr>
                <a:picLocks noChangeAspect="1" noChangeArrowheads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49704" y="2570741"/>
                <a:ext cx="3202184" cy="17918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  <p:grpSp>
        <p:nvGrpSpPr>
          <p:cNvPr id="3" name="グループ化 2"/>
          <p:cNvGrpSpPr/>
          <p:nvPr/>
        </p:nvGrpSpPr>
        <p:grpSpPr>
          <a:xfrm>
            <a:off x="214695" y="1231040"/>
            <a:ext cx="5050086" cy="2311862"/>
            <a:chOff x="214695" y="1231040"/>
            <a:chExt cx="5050086" cy="2311862"/>
          </a:xfrm>
        </p:grpSpPr>
        <p:sp>
          <p:nvSpPr>
            <p:cNvPr id="28" name="テキスト ボックス 27"/>
            <p:cNvSpPr txBox="1"/>
            <p:nvPr/>
          </p:nvSpPr>
          <p:spPr>
            <a:xfrm>
              <a:off x="214695" y="1430121"/>
              <a:ext cx="1761927" cy="861770"/>
            </a:xfrm>
            <a:prstGeom prst="rect">
              <a:avLst/>
            </a:prstGeom>
            <a:noFill/>
          </p:spPr>
          <p:txBody>
            <a:bodyPr wrap="square" lIns="121917" tIns="60958" rIns="121917" bIns="60958" rtlCol="0">
              <a:spAutoFit/>
            </a:bodyPr>
            <a:lstStyle/>
            <a:p>
              <a:pPr lvl="0" algn="l">
                <a:defRPr/>
              </a:pPr>
              <a:r>
                <a:rPr lang="en-US" altLang="ja-JP" sz="1200" b="1" dirty="0">
                  <a:solidFill>
                    <a:schemeClr val="tx2">
                      <a:lumMod val="95000"/>
                      <a:lumOff val="5000"/>
                    </a:schemeClr>
                  </a:solidFill>
                  <a:effectLst/>
                  <a:latin typeface="Calibri" panose="020F050202020403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Reduces encoding </a:t>
              </a:r>
              <a:r>
                <a:rPr lang="en-US" altLang="ja-JP" sz="1200" b="1" dirty="0" smtClean="0">
                  <a:solidFill>
                    <a:schemeClr val="tx2">
                      <a:lumMod val="95000"/>
                      <a:lumOff val="5000"/>
                    </a:schemeClr>
                  </a:solidFill>
                  <a:effectLst/>
                  <a:latin typeface="Calibri" panose="020F050202020403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data</a:t>
              </a:r>
            </a:p>
            <a:p>
              <a:pPr lvl="0" algn="l">
                <a:defRPr/>
              </a:pPr>
              <a:r>
                <a:rPr lang="en-US" altLang="ja-JP" sz="1200" b="1" dirty="0" smtClean="0">
                  <a:solidFill>
                    <a:schemeClr val="tx2">
                      <a:lumMod val="95000"/>
                      <a:lumOff val="5000"/>
                    </a:schemeClr>
                  </a:solidFill>
                  <a:effectLst/>
                  <a:latin typeface="Calibri" panose="020F050202020403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by using p-frame </a:t>
              </a:r>
              <a:r>
                <a:rPr lang="en-US" altLang="ja-JP" sz="1200" b="1" dirty="0">
                  <a:solidFill>
                    <a:schemeClr val="tx2">
                      <a:lumMod val="95000"/>
                      <a:lumOff val="5000"/>
                    </a:schemeClr>
                  </a:solidFill>
                  <a:effectLst/>
                  <a:latin typeface="Calibri" panose="020F050202020403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in </a:t>
              </a:r>
              <a:endParaRPr lang="en-US" altLang="ja-JP" sz="1200" b="1" dirty="0" smtClean="0">
                <a:solidFill>
                  <a:schemeClr val="tx2">
                    <a:lumMod val="95000"/>
                    <a:lumOff val="5000"/>
                  </a:schemeClr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lvl="0" algn="l">
                <a:defRPr/>
              </a:pPr>
              <a:r>
                <a:rPr lang="en-US" altLang="ja-JP" sz="1200" b="1" dirty="0" smtClean="0">
                  <a:solidFill>
                    <a:schemeClr val="tx2">
                      <a:lumMod val="95000"/>
                      <a:lumOff val="5000"/>
                    </a:schemeClr>
                  </a:solidFill>
                  <a:effectLst/>
                  <a:latin typeface="Calibri" panose="020F050202020403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place </a:t>
              </a:r>
              <a:r>
                <a:rPr lang="en-US" altLang="ja-JP" sz="1200" b="1" dirty="0">
                  <a:solidFill>
                    <a:schemeClr val="tx2">
                      <a:lumMod val="95000"/>
                      <a:lumOff val="5000"/>
                    </a:schemeClr>
                  </a:solidFill>
                  <a:effectLst/>
                  <a:latin typeface="Calibri" panose="020F050202020403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of </a:t>
              </a:r>
              <a:r>
                <a:rPr lang="en-US" altLang="ja-JP" sz="1200" b="1" dirty="0" smtClean="0">
                  <a:solidFill>
                    <a:schemeClr val="tx2">
                      <a:lumMod val="95000"/>
                      <a:lumOff val="5000"/>
                    </a:schemeClr>
                  </a:solidFill>
                  <a:effectLst/>
                  <a:latin typeface="Calibri" panose="020F050202020403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i-frame when</a:t>
              </a:r>
            </a:p>
            <a:p>
              <a:pPr lvl="0" algn="l">
                <a:defRPr/>
              </a:pPr>
              <a:r>
                <a:rPr lang="en-US" altLang="ja-JP" sz="1200" b="1" dirty="0" smtClean="0">
                  <a:solidFill>
                    <a:schemeClr val="tx2">
                      <a:lumMod val="95000"/>
                      <a:lumOff val="5000"/>
                    </a:schemeClr>
                  </a:solidFill>
                  <a:effectLst/>
                  <a:latin typeface="Calibri" panose="020F050202020403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no </a:t>
              </a:r>
              <a:r>
                <a:rPr lang="en-US" altLang="ja-JP" sz="1200" b="1" dirty="0">
                  <a:solidFill>
                    <a:schemeClr val="tx2">
                      <a:lumMod val="95000"/>
                      <a:lumOff val="5000"/>
                    </a:schemeClr>
                  </a:solidFill>
                  <a:effectLst/>
                  <a:latin typeface="Calibri" panose="020F050202020403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motion is detected.</a:t>
              </a:r>
              <a:endParaRPr lang="en-US" altLang="ja-JP" sz="1200" b="1" kern="0" spc="-200" dirty="0">
                <a:solidFill>
                  <a:schemeClr val="tx2">
                    <a:lumMod val="95000"/>
                    <a:lumOff val="5000"/>
                  </a:schemeClr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9" name="角丸四角形 28"/>
            <p:cNvSpPr/>
            <p:nvPr/>
          </p:nvSpPr>
          <p:spPr>
            <a:xfrm>
              <a:off x="256693" y="1231040"/>
              <a:ext cx="1457303" cy="237787"/>
            </a:xfrm>
            <a:prstGeom prst="roundRect">
              <a:avLst/>
            </a:prstGeom>
            <a:solidFill>
              <a:srgbClr val="0000FF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917" tIns="60958" rIns="121917" bIns="60958" rtlCol="0" anchor="ctr"/>
            <a:lstStyle/>
            <a:p>
              <a:pPr algn="ctr"/>
              <a:r>
                <a:rPr lang="en-US" altLang="ja-JP" sz="1600" b="1" dirty="0">
                  <a:solidFill>
                    <a:schemeClr val="bg1"/>
                  </a:solidFill>
                  <a:effectLst/>
                  <a:latin typeface="Calibri" panose="020F0502020204030204" pitchFamily="34" charset="0"/>
                </a:rPr>
                <a:t>GOP</a:t>
              </a:r>
              <a:r>
                <a:rPr lang="en-US" altLang="ja-JP" sz="1600" b="1" dirty="0">
                  <a:solidFill>
                    <a:schemeClr val="tx2">
                      <a:lumMod val="95000"/>
                      <a:lumOff val="5000"/>
                    </a:schemeClr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US" altLang="ja-JP" sz="1600" b="1" dirty="0">
                  <a:solidFill>
                    <a:schemeClr val="bg1"/>
                  </a:solidFill>
                  <a:effectLst/>
                  <a:latin typeface="Calibri" panose="020F0502020204030204" pitchFamily="34" charset="0"/>
                </a:rPr>
                <a:t>control</a:t>
              </a:r>
              <a:endParaRPr lang="ja-JP" altLang="en-US" sz="1600" b="1" dirty="0">
                <a:solidFill>
                  <a:schemeClr val="bg1"/>
                </a:solidFill>
                <a:effectLst/>
                <a:latin typeface="Calibri" panose="020F0502020204030204" pitchFamily="34" charset="0"/>
              </a:endParaRPr>
            </a:p>
          </p:txBody>
        </p:sp>
        <p:pic>
          <p:nvPicPr>
            <p:cNvPr id="30" name="Picture 7"/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7076" y="1685432"/>
              <a:ext cx="1413993" cy="630928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6"/>
            <p:cNvPicPr>
              <a:picLocks noChangeAspect="1" noChangeArrowheads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12899" y="1675747"/>
              <a:ext cx="1418736" cy="640613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テキスト ボックス 2"/>
            <p:cNvSpPr txBox="1">
              <a:spLocks noChangeAspect="1" noChangeArrowheads="1"/>
            </p:cNvSpPr>
            <p:nvPr/>
          </p:nvSpPr>
          <p:spPr bwMode="auto">
            <a:xfrm>
              <a:off x="2194128" y="1430121"/>
              <a:ext cx="952762" cy="2616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121917" tIns="60958" rIns="121917" bIns="60958"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9pPr>
            </a:lstStyle>
            <a:p>
              <a:pPr algn="l" eaLnBrk="1" hangingPunct="1"/>
              <a:r>
                <a:rPr lang="en-US" altLang="ja-JP" sz="900" b="1" u="sng" dirty="0">
                  <a:solidFill>
                    <a:srgbClr val="0000FF"/>
                  </a:solidFill>
                  <a:effectLst/>
                  <a:latin typeface="Calibri" panose="020F050202020403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WITH MOTION</a:t>
              </a:r>
              <a:endParaRPr lang="ja-JP" altLang="en-US" sz="900" b="1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ＭＳ Ｐゴシック"/>
                <a:cs typeface="Tahoma" panose="020B0604030504040204" pitchFamily="34" charset="0"/>
              </a:endParaRPr>
            </a:p>
          </p:txBody>
        </p:sp>
        <p:sp>
          <p:nvSpPr>
            <p:cNvPr id="33" name="テキスト ボックス 2"/>
            <p:cNvSpPr txBox="1">
              <a:spLocks noChangeAspect="1" noChangeArrowheads="1"/>
            </p:cNvSpPr>
            <p:nvPr/>
          </p:nvSpPr>
          <p:spPr bwMode="auto">
            <a:xfrm>
              <a:off x="3710175" y="1430121"/>
              <a:ext cx="1242068" cy="2616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121917" tIns="60958" rIns="121917" bIns="60958"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9pPr>
            </a:lstStyle>
            <a:p>
              <a:pPr algn="l" eaLnBrk="1" hangingPunct="1"/>
              <a:r>
                <a:rPr lang="en-US" altLang="ja-JP" sz="900" b="1" u="sng" dirty="0">
                  <a:solidFill>
                    <a:srgbClr val="0000FF"/>
                  </a:solidFill>
                  <a:effectLst/>
                  <a:latin typeface="Calibri" panose="020F050202020403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WITHOUT MOTION</a:t>
              </a:r>
              <a:endParaRPr lang="ja-JP" altLang="en-US" sz="900" b="1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ＭＳ Ｐゴシック"/>
                <a:cs typeface="Tahoma" panose="020B0604030504040204" pitchFamily="34" charset="0"/>
              </a:endParaRPr>
            </a:p>
          </p:txBody>
        </p:sp>
        <p:grpSp>
          <p:nvGrpSpPr>
            <p:cNvPr id="34" name="グループ化 33"/>
            <p:cNvGrpSpPr/>
            <p:nvPr/>
          </p:nvGrpSpPr>
          <p:grpSpPr>
            <a:xfrm>
              <a:off x="344379" y="2530579"/>
              <a:ext cx="4920402" cy="1012323"/>
              <a:chOff x="217656" y="5168545"/>
              <a:chExt cx="6776456" cy="1749844"/>
            </a:xfrm>
          </p:grpSpPr>
          <p:grpSp>
            <p:nvGrpSpPr>
              <p:cNvPr id="37" name="グループ化 36"/>
              <p:cNvGrpSpPr/>
              <p:nvPr/>
            </p:nvGrpSpPr>
            <p:grpSpPr>
              <a:xfrm>
                <a:off x="217656" y="5721235"/>
                <a:ext cx="6776456" cy="1197154"/>
                <a:chOff x="485693" y="5641025"/>
                <a:chExt cx="6776456" cy="1197154"/>
              </a:xfrm>
            </p:grpSpPr>
            <p:pic>
              <p:nvPicPr>
                <p:cNvPr id="42" name="Picture 2"/>
                <p:cNvPicPr>
                  <a:picLocks noChangeAspect="1" noChangeArrowheads="1"/>
                </p:cNvPicPr>
                <p:nvPr/>
              </p:nvPicPr>
              <p:blipFill>
                <a:blip r:embed="rId9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99783" y="5641729"/>
                  <a:ext cx="255840" cy="62991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43" name="Picture 2"/>
                <p:cNvPicPr>
                  <a:picLocks noChangeAspect="1" noChangeArrowheads="1"/>
                </p:cNvPicPr>
                <p:nvPr/>
              </p:nvPicPr>
              <p:blipFill>
                <a:blip r:embed="rId10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757324" y="5641729"/>
                  <a:ext cx="1011296" cy="62991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44" name="Picture 2"/>
                <p:cNvPicPr>
                  <a:picLocks noChangeAspect="1" noChangeArrowheads="1"/>
                </p:cNvPicPr>
                <p:nvPr/>
              </p:nvPicPr>
              <p:blipFill>
                <a:blip r:embed="rId11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006151" y="5641729"/>
                  <a:ext cx="1517783" cy="62991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sp>
              <p:nvSpPr>
                <p:cNvPr id="45" name="テキスト ボックス 20"/>
                <p:cNvSpPr txBox="1">
                  <a:spLocks noChangeArrowheads="1"/>
                </p:cNvSpPr>
                <p:nvPr/>
              </p:nvSpPr>
              <p:spPr bwMode="auto">
                <a:xfrm>
                  <a:off x="1590883" y="5714298"/>
                  <a:ext cx="613008" cy="53200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 eaLnBrk="0" hangingPunct="0">
                    <a:defRPr kumimoji="1" sz="1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 eaLnBrk="0" hangingPunct="0">
                    <a:defRPr kumimoji="1" sz="1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 eaLnBrk="0" hangingPunct="0">
                    <a:defRPr kumimoji="1" sz="1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 eaLnBrk="0" hangingPunct="0">
                    <a:defRPr kumimoji="1" sz="1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 eaLnBrk="0" hangingPunct="0">
                    <a:defRPr kumimoji="1" sz="1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1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1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1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1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pPr algn="ctr" eaLnBrk="1" hangingPunct="1"/>
                  <a:r>
                    <a:rPr lang="en-US" altLang="ja-JP" sz="700" b="1" dirty="0">
                      <a:solidFill>
                        <a:schemeClr val="tx2">
                          <a:lumMod val="95000"/>
                          <a:lumOff val="5000"/>
                        </a:schemeClr>
                      </a:solidFill>
                      <a:effectLst/>
                      <a:latin typeface="Calibri" panose="020F0502020204030204" pitchFamily="34" charset="0"/>
                      <a:ea typeface="Meiryo UI" pitchFamily="50" charset="-128"/>
                      <a:cs typeface="Meiryo UI" pitchFamily="50" charset="-128"/>
                    </a:rPr>
                    <a:t>30</a:t>
                  </a:r>
                </a:p>
                <a:p>
                  <a:pPr algn="ctr" eaLnBrk="1" hangingPunct="1"/>
                  <a:r>
                    <a:rPr lang="en-US" altLang="ja-JP" sz="700" b="1" dirty="0">
                      <a:solidFill>
                        <a:schemeClr val="tx2">
                          <a:lumMod val="95000"/>
                          <a:lumOff val="5000"/>
                        </a:schemeClr>
                      </a:solidFill>
                      <a:effectLst/>
                      <a:latin typeface="Calibri" panose="020F0502020204030204" pitchFamily="34" charset="0"/>
                      <a:ea typeface="Meiryo UI" pitchFamily="50" charset="-128"/>
                      <a:cs typeface="Meiryo UI" pitchFamily="50" charset="-128"/>
                    </a:rPr>
                    <a:t>fps</a:t>
                  </a:r>
                </a:p>
              </p:txBody>
            </p:sp>
            <p:sp>
              <p:nvSpPr>
                <p:cNvPr id="46" name="テキスト ボックス 20"/>
                <p:cNvSpPr txBox="1">
                  <a:spLocks noChangeArrowheads="1"/>
                </p:cNvSpPr>
                <p:nvPr/>
              </p:nvSpPr>
              <p:spPr bwMode="auto">
                <a:xfrm>
                  <a:off x="1962548" y="5707755"/>
                  <a:ext cx="596551" cy="53200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 eaLnBrk="0" hangingPunct="0">
                    <a:defRPr kumimoji="1" sz="1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 eaLnBrk="0" hangingPunct="0">
                    <a:defRPr kumimoji="1" sz="1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 eaLnBrk="0" hangingPunct="0">
                    <a:defRPr kumimoji="1" sz="1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 eaLnBrk="0" hangingPunct="0">
                    <a:defRPr kumimoji="1" sz="1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 eaLnBrk="0" hangingPunct="0">
                    <a:defRPr kumimoji="1" sz="1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1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1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1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1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pPr algn="ctr" eaLnBrk="1" hangingPunct="1"/>
                  <a:r>
                    <a:rPr lang="en-US" altLang="ja-JP" sz="700" b="1" dirty="0">
                      <a:solidFill>
                        <a:schemeClr val="tx2">
                          <a:lumMod val="95000"/>
                          <a:lumOff val="5000"/>
                        </a:schemeClr>
                      </a:solidFill>
                      <a:effectLst/>
                      <a:latin typeface="Calibri" panose="020F0502020204030204" pitchFamily="34" charset="0"/>
                      <a:ea typeface="Meiryo UI" pitchFamily="50" charset="-128"/>
                      <a:cs typeface="Meiryo UI" pitchFamily="50" charset="-128"/>
                    </a:rPr>
                    <a:t>15</a:t>
                  </a:r>
                </a:p>
                <a:p>
                  <a:pPr algn="ctr" eaLnBrk="1" hangingPunct="1"/>
                  <a:r>
                    <a:rPr lang="en-US" altLang="ja-JP" sz="700" b="1" dirty="0">
                      <a:solidFill>
                        <a:schemeClr val="tx2">
                          <a:lumMod val="95000"/>
                          <a:lumOff val="5000"/>
                        </a:schemeClr>
                      </a:solidFill>
                      <a:effectLst/>
                      <a:latin typeface="Calibri" panose="020F0502020204030204" pitchFamily="34" charset="0"/>
                      <a:ea typeface="Meiryo UI" pitchFamily="50" charset="-128"/>
                      <a:cs typeface="Meiryo UI" pitchFamily="50" charset="-128"/>
                    </a:rPr>
                    <a:t>fps</a:t>
                  </a:r>
                  <a:endParaRPr lang="ja-JP" altLang="en-US" sz="700" b="1" dirty="0">
                    <a:solidFill>
                      <a:schemeClr val="tx2">
                        <a:lumMod val="95000"/>
                        <a:lumOff val="5000"/>
                      </a:schemeClr>
                    </a:solidFill>
                    <a:effectLst/>
                    <a:latin typeface="Calibri" panose="020F0502020204030204" pitchFamily="34" charset="0"/>
                    <a:ea typeface="Meiryo UI" pitchFamily="50" charset="-128"/>
                    <a:cs typeface="Meiryo UI" pitchFamily="50" charset="-128"/>
                  </a:endParaRPr>
                </a:p>
              </p:txBody>
            </p:sp>
            <p:pic>
              <p:nvPicPr>
                <p:cNvPr id="47" name="Picture 2"/>
                <p:cNvPicPr>
                  <a:picLocks noChangeAspect="1" noChangeArrowheads="1"/>
                </p:cNvPicPr>
                <p:nvPr/>
              </p:nvPicPr>
              <p:blipFill>
                <a:blip r:embed="rId12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403950" y="5641729"/>
                  <a:ext cx="2455686" cy="62991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49" name="Picture 3"/>
                <p:cNvPicPr>
                  <a:picLocks noChangeAspect="1" noChangeArrowheads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31138" y="5644396"/>
                  <a:ext cx="4231011" cy="63115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50" name="テキスト ボックス 20"/>
                <p:cNvSpPr txBox="1">
                  <a:spLocks noChangeArrowheads="1"/>
                </p:cNvSpPr>
                <p:nvPr/>
              </p:nvSpPr>
              <p:spPr bwMode="auto">
                <a:xfrm>
                  <a:off x="2565333" y="5737227"/>
                  <a:ext cx="612237" cy="53200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 eaLnBrk="0" hangingPunct="0">
                    <a:defRPr kumimoji="1" sz="1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 eaLnBrk="0" hangingPunct="0">
                    <a:defRPr kumimoji="1" sz="1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 eaLnBrk="0" hangingPunct="0">
                    <a:defRPr kumimoji="1" sz="1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 eaLnBrk="0" hangingPunct="0">
                    <a:defRPr kumimoji="1" sz="1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 eaLnBrk="0" hangingPunct="0">
                    <a:defRPr kumimoji="1" sz="1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1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1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1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1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pPr algn="ctr" eaLnBrk="1" hangingPunct="1"/>
                  <a:r>
                    <a:rPr lang="en-US" altLang="ja-JP" sz="700" b="1" dirty="0">
                      <a:solidFill>
                        <a:schemeClr val="tx2">
                          <a:lumMod val="95000"/>
                          <a:lumOff val="5000"/>
                        </a:schemeClr>
                      </a:solidFill>
                      <a:effectLst/>
                      <a:latin typeface="Calibri" panose="020F0502020204030204" pitchFamily="34" charset="0"/>
                      <a:ea typeface="Meiryo UI" pitchFamily="50" charset="-128"/>
                      <a:cs typeface="Meiryo UI" pitchFamily="50" charset="-128"/>
                    </a:rPr>
                    <a:t>7.5</a:t>
                  </a:r>
                </a:p>
                <a:p>
                  <a:pPr algn="ctr" eaLnBrk="1" hangingPunct="1"/>
                  <a:r>
                    <a:rPr lang="en-US" altLang="ja-JP" sz="700" b="1" dirty="0">
                      <a:solidFill>
                        <a:schemeClr val="tx2">
                          <a:lumMod val="95000"/>
                          <a:lumOff val="5000"/>
                        </a:schemeClr>
                      </a:solidFill>
                      <a:effectLst/>
                      <a:latin typeface="Calibri" panose="020F0502020204030204" pitchFamily="34" charset="0"/>
                      <a:ea typeface="Meiryo UI" pitchFamily="50" charset="-128"/>
                      <a:cs typeface="Meiryo UI" pitchFamily="50" charset="-128"/>
                    </a:rPr>
                    <a:t>fps</a:t>
                  </a:r>
                </a:p>
              </p:txBody>
            </p:sp>
            <p:sp>
              <p:nvSpPr>
                <p:cNvPr id="51" name="テキスト ボックス 20"/>
                <p:cNvSpPr txBox="1">
                  <a:spLocks noChangeArrowheads="1"/>
                </p:cNvSpPr>
                <p:nvPr/>
              </p:nvSpPr>
              <p:spPr bwMode="auto">
                <a:xfrm>
                  <a:off x="3379315" y="5733317"/>
                  <a:ext cx="552575" cy="34580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 eaLnBrk="0" hangingPunct="0">
                    <a:defRPr kumimoji="1" sz="1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 eaLnBrk="0" hangingPunct="0">
                    <a:defRPr kumimoji="1" sz="1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 eaLnBrk="0" hangingPunct="0">
                    <a:defRPr kumimoji="1" sz="1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 eaLnBrk="0" hangingPunct="0">
                    <a:defRPr kumimoji="1" sz="1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 eaLnBrk="0" hangingPunct="0">
                    <a:defRPr kumimoji="1" sz="1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1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1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1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1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pPr eaLnBrk="1" hangingPunct="1"/>
                  <a:r>
                    <a:rPr lang="en-US" altLang="ja-JP" sz="700" b="1" dirty="0">
                      <a:solidFill>
                        <a:schemeClr val="tx2">
                          <a:lumMod val="95000"/>
                          <a:lumOff val="5000"/>
                        </a:schemeClr>
                      </a:solidFill>
                      <a:effectLst/>
                      <a:latin typeface="Calibri" panose="020F0502020204030204" pitchFamily="34" charset="0"/>
                      <a:ea typeface="Meiryo UI" pitchFamily="50" charset="-128"/>
                      <a:cs typeface="Meiryo UI" pitchFamily="50" charset="-128"/>
                    </a:rPr>
                    <a:t>3ps</a:t>
                  </a:r>
                  <a:endParaRPr lang="ja-JP" altLang="en-US" sz="700" b="1" dirty="0">
                    <a:solidFill>
                      <a:schemeClr val="tx2">
                        <a:lumMod val="95000"/>
                        <a:lumOff val="5000"/>
                      </a:schemeClr>
                    </a:solidFill>
                    <a:effectLst/>
                    <a:latin typeface="Calibri" panose="020F0502020204030204" pitchFamily="34" charset="0"/>
                    <a:ea typeface="Meiryo UI" pitchFamily="50" charset="-128"/>
                    <a:cs typeface="Meiryo UI" pitchFamily="50" charset="-128"/>
                  </a:endParaRPr>
                </a:p>
              </p:txBody>
            </p:sp>
            <p:sp>
              <p:nvSpPr>
                <p:cNvPr id="52" name="テキスト ボックス 20"/>
                <p:cNvSpPr txBox="1">
                  <a:spLocks noChangeArrowheads="1"/>
                </p:cNvSpPr>
                <p:nvPr/>
              </p:nvSpPr>
              <p:spPr bwMode="auto">
                <a:xfrm>
                  <a:off x="4544955" y="5728233"/>
                  <a:ext cx="552575" cy="34580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 eaLnBrk="0" hangingPunct="0">
                    <a:defRPr kumimoji="1" sz="1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 eaLnBrk="0" hangingPunct="0">
                    <a:defRPr kumimoji="1" sz="1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 eaLnBrk="0" hangingPunct="0">
                    <a:defRPr kumimoji="1" sz="1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 eaLnBrk="0" hangingPunct="0">
                    <a:defRPr kumimoji="1" sz="1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 eaLnBrk="0" hangingPunct="0">
                    <a:defRPr kumimoji="1" sz="1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1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1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1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1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pPr eaLnBrk="1" hangingPunct="1"/>
                  <a:r>
                    <a:rPr lang="en-US" altLang="ja-JP" sz="700" b="1" dirty="0">
                      <a:solidFill>
                        <a:schemeClr val="tx2">
                          <a:lumMod val="95000"/>
                          <a:lumOff val="5000"/>
                        </a:schemeClr>
                      </a:solidFill>
                      <a:effectLst/>
                      <a:latin typeface="Calibri" panose="020F0502020204030204" pitchFamily="34" charset="0"/>
                      <a:ea typeface="Meiryo UI" pitchFamily="50" charset="-128"/>
                      <a:cs typeface="Meiryo UI" pitchFamily="50" charset="-128"/>
                    </a:rPr>
                    <a:t>1ps</a:t>
                  </a:r>
                  <a:endParaRPr lang="ja-JP" altLang="en-US" sz="700" b="1" dirty="0">
                    <a:solidFill>
                      <a:schemeClr val="tx2">
                        <a:lumMod val="95000"/>
                        <a:lumOff val="5000"/>
                      </a:schemeClr>
                    </a:solidFill>
                    <a:effectLst/>
                    <a:latin typeface="Calibri" panose="020F0502020204030204" pitchFamily="34" charset="0"/>
                    <a:ea typeface="Meiryo UI" pitchFamily="50" charset="-128"/>
                    <a:cs typeface="Meiryo UI" pitchFamily="50" charset="-128"/>
                  </a:endParaRPr>
                </a:p>
              </p:txBody>
            </p:sp>
            <p:sp>
              <p:nvSpPr>
                <p:cNvPr id="53" name="正方形/長方形 52"/>
                <p:cNvSpPr/>
                <p:nvPr/>
              </p:nvSpPr>
              <p:spPr>
                <a:xfrm>
                  <a:off x="6633303" y="5641025"/>
                  <a:ext cx="628846" cy="6345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800" b="1" dirty="0">
                    <a:solidFill>
                      <a:schemeClr val="tx2">
                        <a:lumMod val="95000"/>
                        <a:lumOff val="5000"/>
                      </a:schemeClr>
                    </a:solidFill>
                    <a:effectLst/>
                    <a:latin typeface="Calibri" panose="020F0502020204030204" pitchFamily="34" charset="0"/>
                  </a:endParaRPr>
                </a:p>
              </p:txBody>
            </p:sp>
            <p:pic>
              <p:nvPicPr>
                <p:cNvPr id="54" name="Picture 2"/>
                <p:cNvPicPr>
                  <a:picLocks noChangeAspect="1" noChangeArrowheads="1"/>
                </p:cNvPicPr>
                <p:nvPr/>
              </p:nvPicPr>
              <p:blipFill>
                <a:blip r:embed="rId9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377463" y="5641025"/>
                  <a:ext cx="255840" cy="62991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sp>
              <p:nvSpPr>
                <p:cNvPr id="55" name="テキスト ボックス 20"/>
                <p:cNvSpPr txBox="1">
                  <a:spLocks noChangeArrowheads="1"/>
                </p:cNvSpPr>
                <p:nvPr/>
              </p:nvSpPr>
              <p:spPr bwMode="auto">
                <a:xfrm>
                  <a:off x="2010783" y="6299947"/>
                  <a:ext cx="567861" cy="53200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anchor="t">
                  <a:spAutoFit/>
                </a:bodyPr>
                <a:lstStyle>
                  <a:lvl1pPr eaLnBrk="0" hangingPunct="0">
                    <a:defRPr kumimoji="1" sz="1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 eaLnBrk="0" hangingPunct="0">
                    <a:defRPr kumimoji="1" sz="1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 eaLnBrk="0" hangingPunct="0">
                    <a:defRPr kumimoji="1" sz="1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 eaLnBrk="0" hangingPunct="0">
                    <a:defRPr kumimoji="1" sz="1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 eaLnBrk="0" hangingPunct="0">
                    <a:defRPr kumimoji="1" sz="1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1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1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1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1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pPr algn="ctr" eaLnBrk="1" hangingPunct="1"/>
                  <a:r>
                    <a:rPr lang="en-US" altLang="ja-JP" sz="700" b="1" dirty="0">
                      <a:solidFill>
                        <a:schemeClr val="tx2">
                          <a:lumMod val="95000"/>
                          <a:lumOff val="5000"/>
                        </a:schemeClr>
                      </a:solidFill>
                      <a:effectLst/>
                      <a:latin typeface="Calibri" panose="020F0502020204030204" pitchFamily="34" charset="0"/>
                      <a:ea typeface="Meiryo UI" pitchFamily="50" charset="-128"/>
                      <a:cs typeface="Meiryo UI" pitchFamily="50" charset="-128"/>
                    </a:rPr>
                    <a:t>32</a:t>
                  </a:r>
                </a:p>
                <a:p>
                  <a:pPr algn="ctr" eaLnBrk="1" hangingPunct="1"/>
                  <a:r>
                    <a:rPr lang="en-US" altLang="ja-JP" sz="700" b="1" dirty="0">
                      <a:solidFill>
                        <a:schemeClr val="tx2">
                          <a:lumMod val="95000"/>
                          <a:lumOff val="5000"/>
                        </a:schemeClr>
                      </a:solidFill>
                      <a:effectLst/>
                      <a:latin typeface="Calibri" panose="020F0502020204030204" pitchFamily="34" charset="0"/>
                      <a:ea typeface="Meiryo UI" pitchFamily="50" charset="-128"/>
                      <a:cs typeface="Meiryo UI" pitchFamily="50" charset="-128"/>
                    </a:rPr>
                    <a:t>sec</a:t>
                  </a:r>
                  <a:endParaRPr lang="ja-JP" altLang="en-US" sz="700" b="1" dirty="0">
                    <a:solidFill>
                      <a:schemeClr val="tx2">
                        <a:lumMod val="95000"/>
                        <a:lumOff val="5000"/>
                      </a:schemeClr>
                    </a:solidFill>
                    <a:effectLst/>
                    <a:latin typeface="Calibri" panose="020F0502020204030204" pitchFamily="34" charset="0"/>
                    <a:ea typeface="Meiryo UI" pitchFamily="50" charset="-128"/>
                    <a:cs typeface="Meiryo UI" pitchFamily="50" charset="-128"/>
                  </a:endParaRPr>
                </a:p>
              </p:txBody>
            </p:sp>
            <p:sp>
              <p:nvSpPr>
                <p:cNvPr id="56" name="テキスト ボックス 20"/>
                <p:cNvSpPr txBox="1">
                  <a:spLocks noChangeArrowheads="1"/>
                </p:cNvSpPr>
                <p:nvPr/>
              </p:nvSpPr>
              <p:spPr bwMode="auto">
                <a:xfrm>
                  <a:off x="2566118" y="6306173"/>
                  <a:ext cx="548143" cy="53200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anchor="t">
                  <a:spAutoFit/>
                </a:bodyPr>
                <a:lstStyle>
                  <a:lvl1pPr eaLnBrk="0" hangingPunct="0">
                    <a:defRPr kumimoji="1" sz="1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 eaLnBrk="0" hangingPunct="0">
                    <a:defRPr kumimoji="1" sz="1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 eaLnBrk="0" hangingPunct="0">
                    <a:defRPr kumimoji="1" sz="1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 eaLnBrk="0" hangingPunct="0">
                    <a:defRPr kumimoji="1" sz="1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 eaLnBrk="0" hangingPunct="0">
                    <a:defRPr kumimoji="1" sz="1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1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1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1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1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pPr algn="ctr" eaLnBrk="1" hangingPunct="1"/>
                  <a:r>
                    <a:rPr lang="en-US" altLang="ja-JP" sz="700" b="1" dirty="0">
                      <a:solidFill>
                        <a:schemeClr val="tx2">
                          <a:lumMod val="95000"/>
                          <a:lumOff val="5000"/>
                        </a:schemeClr>
                      </a:solidFill>
                      <a:effectLst/>
                      <a:latin typeface="Calibri" panose="020F0502020204030204" pitchFamily="34" charset="0"/>
                      <a:ea typeface="Meiryo UI" pitchFamily="50" charset="-128"/>
                      <a:cs typeface="Meiryo UI" pitchFamily="50" charset="-128"/>
                    </a:rPr>
                    <a:t>64</a:t>
                  </a:r>
                </a:p>
                <a:p>
                  <a:pPr algn="ctr" eaLnBrk="1" hangingPunct="1"/>
                  <a:r>
                    <a:rPr lang="en-US" altLang="ja-JP" sz="700" b="1" dirty="0">
                      <a:solidFill>
                        <a:schemeClr val="tx2">
                          <a:lumMod val="95000"/>
                          <a:lumOff val="5000"/>
                        </a:schemeClr>
                      </a:solidFill>
                      <a:effectLst/>
                      <a:latin typeface="Calibri" panose="020F0502020204030204" pitchFamily="34" charset="0"/>
                      <a:ea typeface="Meiryo UI" pitchFamily="50" charset="-128"/>
                      <a:cs typeface="Meiryo UI" pitchFamily="50" charset="-128"/>
                    </a:rPr>
                    <a:t>sec</a:t>
                  </a:r>
                  <a:endParaRPr lang="ja-JP" altLang="en-US" sz="700" b="1" dirty="0">
                    <a:solidFill>
                      <a:schemeClr val="tx2">
                        <a:lumMod val="95000"/>
                        <a:lumOff val="5000"/>
                      </a:schemeClr>
                    </a:solidFill>
                    <a:effectLst/>
                    <a:latin typeface="Calibri" panose="020F0502020204030204" pitchFamily="34" charset="0"/>
                    <a:ea typeface="Meiryo UI" pitchFamily="50" charset="-128"/>
                    <a:cs typeface="Meiryo UI" pitchFamily="50" charset="-128"/>
                  </a:endParaRPr>
                </a:p>
              </p:txBody>
            </p:sp>
            <p:sp>
              <p:nvSpPr>
                <p:cNvPr id="57" name="テキスト ボックス 20"/>
                <p:cNvSpPr txBox="1">
                  <a:spLocks noChangeArrowheads="1"/>
                </p:cNvSpPr>
                <p:nvPr/>
              </p:nvSpPr>
              <p:spPr bwMode="auto">
                <a:xfrm>
                  <a:off x="3342091" y="6284038"/>
                  <a:ext cx="566813" cy="53200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anchor="t">
                  <a:spAutoFit/>
                </a:bodyPr>
                <a:lstStyle>
                  <a:lvl1pPr eaLnBrk="0" hangingPunct="0">
                    <a:defRPr kumimoji="1" sz="1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 eaLnBrk="0" hangingPunct="0">
                    <a:defRPr kumimoji="1" sz="1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 eaLnBrk="0" hangingPunct="0">
                    <a:defRPr kumimoji="1" sz="1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 eaLnBrk="0" hangingPunct="0">
                    <a:defRPr kumimoji="1" sz="1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 eaLnBrk="0" hangingPunct="0">
                    <a:defRPr kumimoji="1" sz="1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1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1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1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1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pPr algn="ctr" eaLnBrk="1" hangingPunct="1"/>
                  <a:r>
                    <a:rPr lang="en-US" altLang="ja-JP" sz="700" b="1" dirty="0">
                      <a:solidFill>
                        <a:schemeClr val="tx2">
                          <a:lumMod val="95000"/>
                          <a:lumOff val="5000"/>
                        </a:schemeClr>
                      </a:solidFill>
                      <a:effectLst/>
                      <a:latin typeface="Calibri" panose="020F0502020204030204" pitchFamily="34" charset="0"/>
                      <a:ea typeface="Meiryo UI" pitchFamily="50" charset="-128"/>
                      <a:cs typeface="Meiryo UI" pitchFamily="50" charset="-128"/>
                    </a:rPr>
                    <a:t>160</a:t>
                  </a:r>
                </a:p>
                <a:p>
                  <a:pPr algn="ctr" eaLnBrk="1" hangingPunct="1"/>
                  <a:r>
                    <a:rPr lang="en-US" altLang="ja-JP" sz="700" b="1" dirty="0">
                      <a:solidFill>
                        <a:schemeClr val="tx2">
                          <a:lumMod val="95000"/>
                          <a:lumOff val="5000"/>
                        </a:schemeClr>
                      </a:solidFill>
                      <a:effectLst/>
                      <a:latin typeface="Calibri" panose="020F0502020204030204" pitchFamily="34" charset="0"/>
                      <a:ea typeface="Meiryo UI" pitchFamily="50" charset="-128"/>
                      <a:cs typeface="Meiryo UI" pitchFamily="50" charset="-128"/>
                    </a:rPr>
                    <a:t>sec</a:t>
                  </a:r>
                  <a:endParaRPr lang="ja-JP" altLang="en-US" sz="700" b="1" dirty="0">
                    <a:solidFill>
                      <a:schemeClr val="tx2">
                        <a:lumMod val="95000"/>
                        <a:lumOff val="5000"/>
                      </a:schemeClr>
                    </a:solidFill>
                    <a:effectLst/>
                    <a:latin typeface="Calibri" panose="020F0502020204030204" pitchFamily="34" charset="0"/>
                    <a:ea typeface="Meiryo UI" pitchFamily="50" charset="-128"/>
                    <a:cs typeface="Meiryo UI" pitchFamily="50" charset="-128"/>
                  </a:endParaRPr>
                </a:p>
              </p:txBody>
            </p:sp>
            <p:sp>
              <p:nvSpPr>
                <p:cNvPr id="58" name="テキスト ボックス 20"/>
                <p:cNvSpPr txBox="1">
                  <a:spLocks noChangeArrowheads="1"/>
                </p:cNvSpPr>
                <p:nvPr/>
              </p:nvSpPr>
              <p:spPr bwMode="auto">
                <a:xfrm>
                  <a:off x="4476010" y="6284959"/>
                  <a:ext cx="605147" cy="53200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anchor="t">
                  <a:spAutoFit/>
                </a:bodyPr>
                <a:lstStyle>
                  <a:lvl1pPr eaLnBrk="0" hangingPunct="0">
                    <a:defRPr kumimoji="1" sz="1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 eaLnBrk="0" hangingPunct="0">
                    <a:defRPr kumimoji="1" sz="1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 eaLnBrk="0" hangingPunct="0">
                    <a:defRPr kumimoji="1" sz="1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 eaLnBrk="0" hangingPunct="0">
                    <a:defRPr kumimoji="1" sz="1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 eaLnBrk="0" hangingPunct="0">
                    <a:defRPr kumimoji="1" sz="1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1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1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1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1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pPr algn="ctr" eaLnBrk="1" hangingPunct="1"/>
                  <a:r>
                    <a:rPr lang="en-US" altLang="ja-JP" sz="700" b="1" dirty="0">
                      <a:solidFill>
                        <a:schemeClr val="tx2">
                          <a:lumMod val="95000"/>
                          <a:lumOff val="5000"/>
                        </a:schemeClr>
                      </a:solidFill>
                      <a:effectLst/>
                      <a:latin typeface="Calibri" panose="020F0502020204030204" pitchFamily="34" charset="0"/>
                      <a:ea typeface="Meiryo UI" pitchFamily="50" charset="-128"/>
                      <a:cs typeface="Meiryo UI" pitchFamily="50" charset="-128"/>
                    </a:rPr>
                    <a:t>480</a:t>
                  </a:r>
                </a:p>
                <a:p>
                  <a:pPr algn="ctr" eaLnBrk="1" hangingPunct="1"/>
                  <a:r>
                    <a:rPr lang="en-US" altLang="ja-JP" sz="700" b="1" dirty="0">
                      <a:solidFill>
                        <a:schemeClr val="tx2">
                          <a:lumMod val="95000"/>
                          <a:lumOff val="5000"/>
                        </a:schemeClr>
                      </a:solidFill>
                      <a:effectLst/>
                      <a:latin typeface="Calibri" panose="020F0502020204030204" pitchFamily="34" charset="0"/>
                      <a:ea typeface="Meiryo UI" pitchFamily="50" charset="-128"/>
                      <a:cs typeface="Meiryo UI" pitchFamily="50" charset="-128"/>
                    </a:rPr>
                    <a:t>sec</a:t>
                  </a:r>
                  <a:endParaRPr lang="ja-JP" altLang="en-US" sz="700" b="1" dirty="0">
                    <a:solidFill>
                      <a:schemeClr val="tx2">
                        <a:lumMod val="95000"/>
                        <a:lumOff val="5000"/>
                      </a:schemeClr>
                    </a:solidFill>
                    <a:effectLst/>
                    <a:latin typeface="Calibri" panose="020F0502020204030204" pitchFamily="34" charset="0"/>
                    <a:ea typeface="Meiryo UI" pitchFamily="50" charset="-128"/>
                    <a:cs typeface="Meiryo UI" pitchFamily="50" charset="-128"/>
                  </a:endParaRPr>
                </a:p>
              </p:txBody>
            </p:sp>
            <p:sp>
              <p:nvSpPr>
                <p:cNvPr id="59" name="テキスト ボックス 20"/>
                <p:cNvSpPr txBox="1">
                  <a:spLocks noChangeArrowheads="1"/>
                </p:cNvSpPr>
                <p:nvPr/>
              </p:nvSpPr>
              <p:spPr bwMode="auto">
                <a:xfrm>
                  <a:off x="1704229" y="6295565"/>
                  <a:ext cx="490717" cy="53200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anchor="t">
                  <a:spAutoFit/>
                </a:bodyPr>
                <a:lstStyle>
                  <a:lvl1pPr eaLnBrk="0" hangingPunct="0">
                    <a:defRPr kumimoji="1" sz="1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 eaLnBrk="0" hangingPunct="0">
                    <a:defRPr kumimoji="1" sz="1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 eaLnBrk="0" hangingPunct="0">
                    <a:defRPr kumimoji="1" sz="1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 eaLnBrk="0" hangingPunct="0">
                    <a:defRPr kumimoji="1" sz="1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 eaLnBrk="0" hangingPunct="0">
                    <a:defRPr kumimoji="1" sz="1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1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1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1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1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pPr algn="ctr" eaLnBrk="1" hangingPunct="1"/>
                  <a:r>
                    <a:rPr lang="en-US" altLang="ja-JP" sz="700" b="1" dirty="0">
                      <a:solidFill>
                        <a:schemeClr val="tx2">
                          <a:lumMod val="95000"/>
                          <a:lumOff val="5000"/>
                        </a:schemeClr>
                      </a:solidFill>
                      <a:effectLst/>
                      <a:latin typeface="Calibri" panose="020F0502020204030204" pitchFamily="34" charset="0"/>
                      <a:ea typeface="Meiryo UI" pitchFamily="50" charset="-128"/>
                      <a:cs typeface="Meiryo UI" pitchFamily="50" charset="-128"/>
                    </a:rPr>
                    <a:t>16</a:t>
                  </a:r>
                </a:p>
                <a:p>
                  <a:pPr algn="ctr" eaLnBrk="1" hangingPunct="1"/>
                  <a:r>
                    <a:rPr lang="en-US" altLang="ja-JP" sz="700" b="1" dirty="0">
                      <a:solidFill>
                        <a:schemeClr val="tx2">
                          <a:lumMod val="95000"/>
                          <a:lumOff val="5000"/>
                        </a:schemeClr>
                      </a:solidFill>
                      <a:effectLst/>
                      <a:latin typeface="Calibri" panose="020F0502020204030204" pitchFamily="34" charset="0"/>
                      <a:ea typeface="Meiryo UI" pitchFamily="50" charset="-128"/>
                      <a:cs typeface="Meiryo UI" pitchFamily="50" charset="-128"/>
                    </a:rPr>
                    <a:t>sec</a:t>
                  </a:r>
                  <a:endParaRPr lang="ja-JP" altLang="en-US" sz="700" b="1" dirty="0">
                    <a:solidFill>
                      <a:schemeClr val="tx2">
                        <a:lumMod val="95000"/>
                        <a:lumOff val="5000"/>
                      </a:schemeClr>
                    </a:solidFill>
                    <a:effectLst/>
                    <a:latin typeface="Calibri" panose="020F0502020204030204" pitchFamily="34" charset="0"/>
                    <a:ea typeface="Meiryo UI" pitchFamily="50" charset="-128"/>
                    <a:cs typeface="Meiryo UI" pitchFamily="50" charset="-128"/>
                  </a:endParaRPr>
                </a:p>
              </p:txBody>
            </p:sp>
            <p:sp>
              <p:nvSpPr>
                <p:cNvPr id="60" name="テキスト ボックス 20"/>
                <p:cNvSpPr txBox="1">
                  <a:spLocks noChangeArrowheads="1"/>
                </p:cNvSpPr>
                <p:nvPr/>
              </p:nvSpPr>
              <p:spPr bwMode="auto">
                <a:xfrm>
                  <a:off x="1409646" y="6291183"/>
                  <a:ext cx="488269" cy="53200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anchor="t">
                  <a:spAutoFit/>
                </a:bodyPr>
                <a:lstStyle>
                  <a:lvl1pPr eaLnBrk="0" hangingPunct="0">
                    <a:defRPr kumimoji="1" sz="1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 eaLnBrk="0" hangingPunct="0">
                    <a:defRPr kumimoji="1" sz="1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 eaLnBrk="0" hangingPunct="0">
                    <a:defRPr kumimoji="1" sz="1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 eaLnBrk="0" hangingPunct="0">
                    <a:defRPr kumimoji="1" sz="1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 eaLnBrk="0" hangingPunct="0">
                    <a:defRPr kumimoji="1" sz="1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1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1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1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1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pPr algn="ctr" eaLnBrk="1" hangingPunct="1"/>
                  <a:r>
                    <a:rPr lang="en-US" altLang="ja-JP" sz="700" b="1" dirty="0">
                      <a:solidFill>
                        <a:schemeClr val="tx2">
                          <a:lumMod val="95000"/>
                          <a:lumOff val="5000"/>
                        </a:schemeClr>
                      </a:solidFill>
                      <a:effectLst/>
                      <a:latin typeface="Calibri" panose="020F0502020204030204" pitchFamily="34" charset="0"/>
                      <a:ea typeface="Meiryo UI" pitchFamily="50" charset="-128"/>
                      <a:cs typeface="Meiryo UI" pitchFamily="50" charset="-128"/>
                    </a:rPr>
                    <a:t>4</a:t>
                  </a:r>
                </a:p>
                <a:p>
                  <a:pPr algn="ctr" eaLnBrk="1" hangingPunct="1"/>
                  <a:r>
                    <a:rPr lang="en-US" altLang="ja-JP" sz="700" b="1" dirty="0">
                      <a:solidFill>
                        <a:schemeClr val="tx2">
                          <a:lumMod val="95000"/>
                          <a:lumOff val="5000"/>
                        </a:schemeClr>
                      </a:solidFill>
                      <a:effectLst/>
                      <a:latin typeface="Calibri" panose="020F0502020204030204" pitchFamily="34" charset="0"/>
                      <a:ea typeface="Meiryo UI" pitchFamily="50" charset="-128"/>
                      <a:cs typeface="Meiryo UI" pitchFamily="50" charset="-128"/>
                    </a:rPr>
                    <a:t>sec</a:t>
                  </a:r>
                  <a:endParaRPr lang="ja-JP" altLang="en-US" sz="700" b="1" dirty="0">
                    <a:solidFill>
                      <a:schemeClr val="tx2">
                        <a:lumMod val="95000"/>
                        <a:lumOff val="5000"/>
                      </a:schemeClr>
                    </a:solidFill>
                    <a:effectLst/>
                    <a:latin typeface="Calibri" panose="020F0502020204030204" pitchFamily="34" charset="0"/>
                    <a:ea typeface="Meiryo UI" pitchFamily="50" charset="-128"/>
                    <a:cs typeface="Meiryo UI" pitchFamily="50" charset="-128"/>
                  </a:endParaRPr>
                </a:p>
              </p:txBody>
            </p:sp>
            <p:sp>
              <p:nvSpPr>
                <p:cNvPr id="61" name="テキスト ボックス 20"/>
                <p:cNvSpPr txBox="1">
                  <a:spLocks noChangeArrowheads="1"/>
                </p:cNvSpPr>
                <p:nvPr/>
              </p:nvSpPr>
              <p:spPr bwMode="auto">
                <a:xfrm>
                  <a:off x="5576446" y="5720458"/>
                  <a:ext cx="552575" cy="34580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 eaLnBrk="0" hangingPunct="0">
                    <a:defRPr kumimoji="1" sz="1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 eaLnBrk="0" hangingPunct="0">
                    <a:defRPr kumimoji="1" sz="1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 eaLnBrk="0" hangingPunct="0">
                    <a:defRPr kumimoji="1" sz="1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 eaLnBrk="0" hangingPunct="0">
                    <a:defRPr kumimoji="1" sz="1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 eaLnBrk="0" hangingPunct="0">
                    <a:defRPr kumimoji="1" sz="1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1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1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1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1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pPr eaLnBrk="1" hangingPunct="1"/>
                  <a:r>
                    <a:rPr lang="en-US" altLang="ja-JP" sz="700" b="1" dirty="0">
                      <a:solidFill>
                        <a:schemeClr val="tx2">
                          <a:lumMod val="95000"/>
                          <a:lumOff val="5000"/>
                        </a:schemeClr>
                      </a:solidFill>
                      <a:effectLst/>
                      <a:latin typeface="Calibri" panose="020F0502020204030204" pitchFamily="34" charset="0"/>
                      <a:ea typeface="Meiryo UI" pitchFamily="50" charset="-128"/>
                      <a:cs typeface="Meiryo UI" pitchFamily="50" charset="-128"/>
                    </a:rPr>
                    <a:t>1ps</a:t>
                  </a:r>
                  <a:endParaRPr lang="ja-JP" altLang="en-US" sz="700" b="1" dirty="0">
                    <a:solidFill>
                      <a:schemeClr val="tx2">
                        <a:lumMod val="95000"/>
                        <a:lumOff val="5000"/>
                      </a:schemeClr>
                    </a:solidFill>
                    <a:effectLst/>
                    <a:latin typeface="Calibri" panose="020F0502020204030204" pitchFamily="34" charset="0"/>
                    <a:ea typeface="Meiryo UI" pitchFamily="50" charset="-128"/>
                    <a:cs typeface="Meiryo UI" pitchFamily="50" charset="-128"/>
                  </a:endParaRPr>
                </a:p>
              </p:txBody>
            </p:sp>
            <p:sp>
              <p:nvSpPr>
                <p:cNvPr id="62" name="テキスト ボックス 20"/>
                <p:cNvSpPr txBox="1">
                  <a:spLocks noChangeArrowheads="1"/>
                </p:cNvSpPr>
                <p:nvPr/>
              </p:nvSpPr>
              <p:spPr bwMode="auto">
                <a:xfrm>
                  <a:off x="5611531" y="6301738"/>
                  <a:ext cx="625389" cy="53200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anchor="t">
                  <a:spAutoFit/>
                </a:bodyPr>
                <a:lstStyle>
                  <a:lvl1pPr eaLnBrk="0" hangingPunct="0">
                    <a:defRPr kumimoji="1" sz="1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 eaLnBrk="0" hangingPunct="0">
                    <a:defRPr kumimoji="1" sz="1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 eaLnBrk="0" hangingPunct="0">
                    <a:defRPr kumimoji="1" sz="1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 eaLnBrk="0" hangingPunct="0">
                    <a:defRPr kumimoji="1" sz="1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 eaLnBrk="0" hangingPunct="0">
                    <a:defRPr kumimoji="1" sz="1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1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1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1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1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pPr algn="ctr" eaLnBrk="1" hangingPunct="1"/>
                  <a:r>
                    <a:rPr lang="en-US" altLang="ja-JP" sz="700" b="1" dirty="0">
                      <a:solidFill>
                        <a:schemeClr val="tx2">
                          <a:lumMod val="95000"/>
                          <a:lumOff val="5000"/>
                        </a:schemeClr>
                      </a:solidFill>
                      <a:effectLst/>
                      <a:latin typeface="Calibri" panose="020F0502020204030204" pitchFamily="34" charset="0"/>
                      <a:ea typeface="Meiryo UI" pitchFamily="50" charset="-128"/>
                      <a:cs typeface="Meiryo UI" pitchFamily="50" charset="-128"/>
                    </a:rPr>
                    <a:t>480</a:t>
                  </a:r>
                </a:p>
                <a:p>
                  <a:pPr algn="ctr" eaLnBrk="1" hangingPunct="1"/>
                  <a:r>
                    <a:rPr lang="en-US" altLang="ja-JP" sz="700" b="1" dirty="0">
                      <a:solidFill>
                        <a:schemeClr val="tx2">
                          <a:lumMod val="95000"/>
                          <a:lumOff val="5000"/>
                        </a:schemeClr>
                      </a:solidFill>
                      <a:effectLst/>
                      <a:latin typeface="Calibri" panose="020F0502020204030204" pitchFamily="34" charset="0"/>
                      <a:ea typeface="Meiryo UI" pitchFamily="50" charset="-128"/>
                      <a:cs typeface="Meiryo UI" pitchFamily="50" charset="-128"/>
                    </a:rPr>
                    <a:t>sec</a:t>
                  </a:r>
                  <a:endParaRPr lang="ja-JP" altLang="en-US" sz="700" b="1" dirty="0">
                    <a:solidFill>
                      <a:schemeClr val="tx2">
                        <a:lumMod val="95000"/>
                        <a:lumOff val="5000"/>
                      </a:schemeClr>
                    </a:solidFill>
                    <a:effectLst/>
                    <a:latin typeface="Calibri" panose="020F0502020204030204" pitchFamily="34" charset="0"/>
                    <a:ea typeface="Meiryo UI" pitchFamily="50" charset="-128"/>
                    <a:cs typeface="Meiryo UI" pitchFamily="50" charset="-128"/>
                  </a:endParaRPr>
                </a:p>
              </p:txBody>
            </p:sp>
            <p:sp>
              <p:nvSpPr>
                <p:cNvPr id="63" name="テキスト ボックス 20"/>
                <p:cNvSpPr txBox="1">
                  <a:spLocks noChangeArrowheads="1"/>
                </p:cNvSpPr>
                <p:nvPr/>
              </p:nvSpPr>
              <p:spPr bwMode="auto">
                <a:xfrm>
                  <a:off x="6345378" y="6299949"/>
                  <a:ext cx="565972" cy="53200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anchor="t">
                  <a:spAutoFit/>
                </a:bodyPr>
                <a:lstStyle>
                  <a:lvl1pPr eaLnBrk="0" hangingPunct="0">
                    <a:defRPr kumimoji="1" sz="1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 eaLnBrk="0" hangingPunct="0">
                    <a:defRPr kumimoji="1" sz="1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 eaLnBrk="0" hangingPunct="0">
                    <a:defRPr kumimoji="1" sz="1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 eaLnBrk="0" hangingPunct="0">
                    <a:defRPr kumimoji="1" sz="1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 eaLnBrk="0" hangingPunct="0">
                    <a:defRPr kumimoji="1" sz="1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1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1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1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1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pPr algn="ctr" eaLnBrk="1" hangingPunct="1"/>
                  <a:r>
                    <a:rPr lang="en-US" altLang="ja-JP" sz="700" b="1" dirty="0">
                      <a:solidFill>
                        <a:schemeClr val="tx2">
                          <a:lumMod val="95000"/>
                          <a:lumOff val="5000"/>
                        </a:schemeClr>
                      </a:solidFill>
                      <a:effectLst/>
                      <a:latin typeface="Calibri" panose="020F0502020204030204" pitchFamily="34" charset="0"/>
                      <a:ea typeface="Meiryo UI" pitchFamily="50" charset="-128"/>
                      <a:cs typeface="Meiryo UI" pitchFamily="50" charset="-128"/>
                    </a:rPr>
                    <a:t>4</a:t>
                  </a:r>
                </a:p>
                <a:p>
                  <a:pPr algn="ctr" eaLnBrk="1" hangingPunct="1"/>
                  <a:r>
                    <a:rPr lang="en-US" altLang="ja-JP" sz="700" b="1" dirty="0">
                      <a:solidFill>
                        <a:schemeClr val="tx2">
                          <a:lumMod val="95000"/>
                          <a:lumOff val="5000"/>
                        </a:schemeClr>
                      </a:solidFill>
                      <a:effectLst/>
                      <a:latin typeface="Calibri" panose="020F0502020204030204" pitchFamily="34" charset="0"/>
                      <a:ea typeface="Meiryo UI" pitchFamily="50" charset="-128"/>
                      <a:cs typeface="Meiryo UI" pitchFamily="50" charset="-128"/>
                    </a:rPr>
                    <a:t>sec</a:t>
                  </a:r>
                  <a:endParaRPr lang="ja-JP" altLang="en-US" sz="700" b="1" dirty="0">
                    <a:solidFill>
                      <a:schemeClr val="tx2">
                        <a:lumMod val="95000"/>
                        <a:lumOff val="5000"/>
                      </a:schemeClr>
                    </a:solidFill>
                    <a:effectLst/>
                    <a:latin typeface="Calibri" panose="020F0502020204030204" pitchFamily="34" charset="0"/>
                    <a:ea typeface="Meiryo UI" pitchFamily="50" charset="-128"/>
                    <a:cs typeface="Meiryo UI" pitchFamily="50" charset="-128"/>
                  </a:endParaRPr>
                </a:p>
              </p:txBody>
            </p:sp>
            <p:sp>
              <p:nvSpPr>
                <p:cNvPr id="64" name="テキスト ボックス 10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485693" y="5654361"/>
                  <a:ext cx="991433" cy="1170403"/>
                </a:xfrm>
                <a:prstGeom prst="rect">
                  <a:avLst/>
                </a:prstGeom>
                <a:solidFill>
                  <a:srgbClr val="FFC000"/>
                </a:solidFill>
                <a:ln>
                  <a:noFill/>
                </a:ln>
                <a:extLst/>
              </p:spPr>
              <p:txBody>
                <a:bodyPr wrap="square" lIns="121917" tIns="60958" rIns="121917" bIns="60958">
                  <a:spAutoFit/>
                </a:bodyPr>
                <a:lstStyle>
                  <a:lvl1pPr eaLnBrk="0" hangingPunct="0">
                    <a:defRPr kumimoji="1"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50" charset="-128"/>
                    </a:defRPr>
                  </a:lvl1pPr>
                  <a:lvl2pPr marL="742950" indent="-285750" eaLnBrk="0" hangingPunct="0">
                    <a:defRPr kumimoji="1"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50" charset="-128"/>
                    </a:defRPr>
                  </a:lvl2pPr>
                  <a:lvl3pPr marL="1143000" indent="-228600" eaLnBrk="0" hangingPunct="0">
                    <a:defRPr kumimoji="1"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50" charset="-128"/>
                    </a:defRPr>
                  </a:lvl3pPr>
                  <a:lvl4pPr marL="1600200" indent="-228600" eaLnBrk="0" hangingPunct="0">
                    <a:defRPr kumimoji="1"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50" charset="-128"/>
                    </a:defRPr>
                  </a:lvl4pPr>
                  <a:lvl5pPr marL="2057400" indent="-228600" eaLnBrk="0" hangingPunct="0">
                    <a:defRPr kumimoji="1"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50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50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50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50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50" charset="-128"/>
                    </a:defRPr>
                  </a:lvl9pPr>
                </a:lstStyle>
                <a:p>
                  <a:pPr eaLnBrk="1" hangingPunct="1"/>
                  <a:r>
                    <a:rPr lang="en-US" altLang="ja-JP" sz="900" b="1" dirty="0">
                      <a:solidFill>
                        <a:schemeClr val="tx2">
                          <a:lumMod val="95000"/>
                          <a:lumOff val="5000"/>
                        </a:schemeClr>
                      </a:solidFill>
                      <a:effectLst/>
                      <a:latin typeface="Calibri" panose="020F050202020403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New</a:t>
                  </a:r>
                </a:p>
                <a:p>
                  <a:pPr eaLnBrk="1" hangingPunct="1"/>
                  <a:r>
                    <a:rPr lang="en-US" altLang="ja-JP" sz="900" b="1" dirty="0">
                      <a:solidFill>
                        <a:schemeClr val="tx2">
                          <a:lumMod val="95000"/>
                          <a:lumOff val="5000"/>
                        </a:schemeClr>
                      </a:solidFill>
                      <a:effectLst/>
                      <a:latin typeface="Calibri" panose="020F050202020403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frame rate control</a:t>
                  </a:r>
                  <a:endParaRPr lang="ja-JP" altLang="en-US" sz="900" b="1" dirty="0">
                    <a:solidFill>
                      <a:schemeClr val="tx2">
                        <a:lumMod val="95000"/>
                        <a:lumOff val="5000"/>
                      </a:schemeClr>
                    </a:solidFill>
                    <a:effectLst/>
                    <a:latin typeface="Calibri" panose="020F0502020204030204" pitchFamily="34" charset="0"/>
                    <a:ea typeface="ＭＳ Ｐゴシック"/>
                    <a:cs typeface="Tahoma" panose="020B0604030504040204" pitchFamily="34" charset="0"/>
                  </a:endParaRPr>
                </a:p>
              </p:txBody>
            </p:sp>
          </p:grpSp>
          <p:sp>
            <p:nvSpPr>
              <p:cNvPr id="38" name="四角形吹き出し 37"/>
              <p:cNvSpPr/>
              <p:nvPr/>
            </p:nvSpPr>
            <p:spPr>
              <a:xfrm>
                <a:off x="857751" y="5168545"/>
                <a:ext cx="547259" cy="350231"/>
              </a:xfrm>
              <a:prstGeom prst="wedgeRectCallout">
                <a:avLst>
                  <a:gd name="adj1" fmla="val 15748"/>
                  <a:gd name="adj2" fmla="val 112853"/>
                </a:avLst>
              </a:prstGeom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47999" tIns="60958" rIns="47999" bIns="60958" rtlCol="0" anchor="ctr" anchorCtr="0"/>
              <a:lstStyle/>
              <a:p>
                <a:r>
                  <a:rPr lang="en-US" altLang="ja-JP" sz="700" b="1" dirty="0">
                    <a:solidFill>
                      <a:schemeClr val="tx2">
                        <a:lumMod val="95000"/>
                        <a:lumOff val="5000"/>
                      </a:schemeClr>
                    </a:solidFill>
                    <a:effectLst/>
                    <a:latin typeface="Calibri" panose="020F0502020204030204" pitchFamily="34" charset="0"/>
                    <a:ea typeface="Meiryo UI" panose="020B0604030504040204" pitchFamily="50" charset="-128"/>
                    <a:cs typeface="Meiryo UI" panose="020B0604030504040204" pitchFamily="50" charset="-128"/>
                  </a:rPr>
                  <a:t>With</a:t>
                </a:r>
              </a:p>
              <a:p>
                <a:r>
                  <a:rPr lang="en-US" altLang="ja-JP" sz="700" b="1" dirty="0">
                    <a:solidFill>
                      <a:schemeClr val="tx2">
                        <a:lumMod val="95000"/>
                        <a:lumOff val="5000"/>
                      </a:schemeClr>
                    </a:solidFill>
                    <a:effectLst/>
                    <a:latin typeface="Calibri" panose="020F0502020204030204" pitchFamily="34" charset="0"/>
                    <a:ea typeface="Meiryo UI" panose="020B0604030504040204" pitchFamily="50" charset="-128"/>
                    <a:cs typeface="Meiryo UI" panose="020B0604030504040204" pitchFamily="50" charset="-128"/>
                  </a:rPr>
                  <a:t>Motion</a:t>
                </a:r>
              </a:p>
            </p:txBody>
          </p:sp>
          <p:sp>
            <p:nvSpPr>
              <p:cNvPr id="39" name="四角形吹き出し 38"/>
              <p:cNvSpPr/>
              <p:nvPr/>
            </p:nvSpPr>
            <p:spPr>
              <a:xfrm>
                <a:off x="1389119" y="5168545"/>
                <a:ext cx="711776" cy="317553"/>
              </a:xfrm>
              <a:prstGeom prst="wedgeRectCallout">
                <a:avLst>
                  <a:gd name="adj1" fmla="val -32214"/>
                  <a:gd name="adj2" fmla="val 141100"/>
                </a:avLst>
              </a:prstGeom>
              <a:solidFill>
                <a:srgbClr val="FFFFCC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47999" tIns="60958" rIns="47999" bIns="60958" rtlCol="0" anchor="ctr" anchorCtr="0"/>
              <a:lstStyle/>
              <a:p>
                <a:r>
                  <a:rPr lang="en-US" altLang="ja-JP" sz="700" b="1" dirty="0">
                    <a:solidFill>
                      <a:schemeClr val="tx2">
                        <a:lumMod val="95000"/>
                        <a:lumOff val="5000"/>
                      </a:schemeClr>
                    </a:solidFill>
                    <a:effectLst/>
                    <a:latin typeface="Calibri" panose="020F0502020204030204" pitchFamily="34" charset="0"/>
                    <a:ea typeface="Meiryo UI" panose="020B0604030504040204" pitchFamily="50" charset="-128"/>
                    <a:cs typeface="Meiryo UI" panose="020B0604030504040204" pitchFamily="50" charset="-128"/>
                  </a:rPr>
                  <a:t>Without</a:t>
                </a:r>
              </a:p>
              <a:p>
                <a:r>
                  <a:rPr lang="en-US" altLang="ja-JP" sz="700" b="1" dirty="0">
                    <a:solidFill>
                      <a:schemeClr val="tx2">
                        <a:lumMod val="95000"/>
                        <a:lumOff val="5000"/>
                      </a:schemeClr>
                    </a:solidFill>
                    <a:effectLst/>
                    <a:latin typeface="Calibri" panose="020F0502020204030204" pitchFamily="34" charset="0"/>
                    <a:ea typeface="Meiryo UI" panose="020B0604030504040204" pitchFamily="50" charset="-128"/>
                    <a:cs typeface="Meiryo UI" panose="020B0604030504040204" pitchFamily="50" charset="-128"/>
                  </a:rPr>
                  <a:t>motion</a:t>
                </a:r>
              </a:p>
            </p:txBody>
          </p:sp>
          <p:sp>
            <p:nvSpPr>
              <p:cNvPr id="40" name="四角形吹き出し 39"/>
              <p:cNvSpPr/>
              <p:nvPr/>
            </p:nvSpPr>
            <p:spPr>
              <a:xfrm>
                <a:off x="5710735" y="5395265"/>
                <a:ext cx="631447" cy="423869"/>
              </a:xfrm>
              <a:prstGeom prst="wedgeRectCallout">
                <a:avLst>
                  <a:gd name="adj1" fmla="val 15748"/>
                  <a:gd name="adj2" fmla="val 112853"/>
                </a:avLst>
              </a:prstGeom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47999" tIns="60958" rIns="47999" bIns="60958" rtlCol="0" anchor="ctr" anchorCtr="0"/>
              <a:lstStyle/>
              <a:p>
                <a:pPr algn="ctr"/>
                <a:r>
                  <a:rPr lang="en-US" altLang="ja-JP" sz="700" b="1" dirty="0">
                    <a:solidFill>
                      <a:schemeClr val="tx2">
                        <a:lumMod val="95000"/>
                        <a:lumOff val="5000"/>
                      </a:schemeClr>
                    </a:solidFill>
                    <a:effectLst/>
                    <a:latin typeface="Calibri" panose="020F0502020204030204" pitchFamily="34" charset="0"/>
                    <a:ea typeface="Meiryo UI" panose="020B0604030504040204" pitchFamily="50" charset="-128"/>
                    <a:cs typeface="Meiryo UI" panose="020B0604030504040204" pitchFamily="50" charset="-128"/>
                  </a:rPr>
                  <a:t>With</a:t>
                </a:r>
              </a:p>
              <a:p>
                <a:pPr algn="ctr"/>
                <a:r>
                  <a:rPr lang="en-US" altLang="ja-JP" sz="700" b="1" dirty="0">
                    <a:solidFill>
                      <a:schemeClr val="tx2">
                        <a:lumMod val="95000"/>
                        <a:lumOff val="5000"/>
                      </a:schemeClr>
                    </a:solidFill>
                    <a:effectLst/>
                    <a:latin typeface="Calibri" panose="020F0502020204030204" pitchFamily="34" charset="0"/>
                    <a:ea typeface="Meiryo UI" panose="020B0604030504040204" pitchFamily="50" charset="-128"/>
                    <a:cs typeface="Meiryo UI" panose="020B0604030504040204" pitchFamily="50" charset="-128"/>
                  </a:rPr>
                  <a:t>Motion</a:t>
                </a:r>
              </a:p>
            </p:txBody>
          </p:sp>
        </p:grpSp>
        <p:sp>
          <p:nvSpPr>
            <p:cNvPr id="35" name="右矢印 34"/>
            <p:cNvSpPr/>
            <p:nvPr/>
          </p:nvSpPr>
          <p:spPr>
            <a:xfrm>
              <a:off x="3436845" y="1888618"/>
              <a:ext cx="252535" cy="224555"/>
            </a:xfrm>
            <a:prstGeom prst="rightArrow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900" b="1" dirty="0">
                <a:solidFill>
                  <a:schemeClr val="tx2">
                    <a:lumMod val="95000"/>
                    <a:lumOff val="5000"/>
                  </a:schemeClr>
                </a:solidFill>
                <a:effectLst/>
                <a:latin typeface="Calibri" panose="020F0502020204030204" pitchFamily="34" charset="0"/>
              </a:endParaRPr>
            </a:p>
          </p:txBody>
        </p:sp>
        <p:sp>
          <p:nvSpPr>
            <p:cNvPr id="36" name="テキスト ボックス 10"/>
            <p:cNvSpPr txBox="1">
              <a:spLocks noChangeAspect="1" noChangeArrowheads="1"/>
            </p:cNvSpPr>
            <p:nvPr/>
          </p:nvSpPr>
          <p:spPr bwMode="auto">
            <a:xfrm>
              <a:off x="2596148" y="2291891"/>
              <a:ext cx="2092617" cy="400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121917" tIns="60958" rIns="121917" bIns="60958"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9pPr>
            </a:lstStyle>
            <a:p>
              <a:pPr eaLnBrk="1" hangingPunct="1"/>
              <a:r>
                <a:rPr lang="en-US" altLang="ja-JP" sz="900" b="1" dirty="0">
                  <a:solidFill>
                    <a:schemeClr val="tx2">
                      <a:lumMod val="95000"/>
                      <a:lumOff val="5000"/>
                    </a:schemeClr>
                  </a:solidFill>
                  <a:effectLst/>
                  <a:latin typeface="Calibri" panose="020F050202020403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I-frames are thinned down</a:t>
              </a:r>
            </a:p>
            <a:p>
              <a:pPr eaLnBrk="1" hangingPunct="1"/>
              <a:r>
                <a:rPr lang="en-US" altLang="ja-JP" sz="900" b="1" dirty="0">
                  <a:solidFill>
                    <a:schemeClr val="tx2">
                      <a:lumMod val="95000"/>
                      <a:lumOff val="5000"/>
                    </a:schemeClr>
                  </a:solidFill>
                  <a:effectLst/>
                  <a:latin typeface="Calibri" panose="020F050202020403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to reduce the amount of data.</a:t>
              </a:r>
              <a:endParaRPr lang="ja-JP" altLang="en-US" sz="900" b="1" dirty="0">
                <a:solidFill>
                  <a:schemeClr val="tx2">
                    <a:lumMod val="95000"/>
                    <a:lumOff val="5000"/>
                  </a:schemeClr>
                </a:solidFill>
                <a:effectLst/>
                <a:latin typeface="Calibri" panose="020F0502020204030204" pitchFamily="34" charset="0"/>
                <a:ea typeface="ＭＳ Ｐゴシック"/>
                <a:cs typeface="Tahoma" panose="020B0604030504040204" pitchFamily="34" charset="0"/>
              </a:endParaRPr>
            </a:p>
          </p:txBody>
        </p:sp>
      </p:grpSp>
      <p:grpSp>
        <p:nvGrpSpPr>
          <p:cNvPr id="5" name="グループ化 4"/>
          <p:cNvGrpSpPr/>
          <p:nvPr/>
        </p:nvGrpSpPr>
        <p:grpSpPr>
          <a:xfrm>
            <a:off x="1485569" y="3731499"/>
            <a:ext cx="5703021" cy="1307226"/>
            <a:chOff x="1485569" y="3731499"/>
            <a:chExt cx="5703021" cy="1307226"/>
          </a:xfrm>
        </p:grpSpPr>
        <p:sp>
          <p:nvSpPr>
            <p:cNvPr id="66" name="角丸四角形 65"/>
            <p:cNvSpPr/>
            <p:nvPr/>
          </p:nvSpPr>
          <p:spPr>
            <a:xfrm>
              <a:off x="2771776" y="3743626"/>
              <a:ext cx="4329260" cy="920129"/>
            </a:xfrm>
            <a:prstGeom prst="roundRect">
              <a:avLst/>
            </a:prstGeom>
            <a:solidFill>
              <a:srgbClr val="C9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 b="1" dirty="0">
                <a:solidFill>
                  <a:schemeClr val="tx2">
                    <a:lumMod val="95000"/>
                    <a:lumOff val="5000"/>
                  </a:schemeClr>
                </a:solidFill>
                <a:effectLst/>
                <a:latin typeface="Calibri" panose="020F0502020204030204" pitchFamily="34" charset="0"/>
              </a:endParaRPr>
            </a:p>
          </p:txBody>
        </p:sp>
        <p:pic>
          <p:nvPicPr>
            <p:cNvPr id="67" name="Picture 2"/>
            <p:cNvPicPr>
              <a:picLocks noChangeAspect="1" noChangeArrowheads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27401" y="3893462"/>
              <a:ext cx="366963" cy="10043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68" name="グループ化 67"/>
            <p:cNvGrpSpPr/>
            <p:nvPr/>
          </p:nvGrpSpPr>
          <p:grpSpPr>
            <a:xfrm>
              <a:off x="4998894" y="3933825"/>
              <a:ext cx="420832" cy="1104900"/>
              <a:chOff x="10551544" y="3233457"/>
              <a:chExt cx="866363" cy="2723979"/>
            </a:xfrm>
          </p:grpSpPr>
          <p:pic>
            <p:nvPicPr>
              <p:cNvPr id="75" name="図 32"/>
              <p:cNvPicPr>
                <a:picLocks noChangeAspect="1"/>
              </p:cNvPicPr>
              <p:nvPr/>
            </p:nvPicPr>
            <p:blipFill>
              <a:blip r:embed="rId1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551544" y="3233457"/>
                <a:ext cx="826613" cy="2260413"/>
              </a:xfrm>
              <a:prstGeom prst="rect">
                <a:avLst/>
              </a:prstGeom>
            </p:spPr>
          </p:pic>
          <p:pic>
            <p:nvPicPr>
              <p:cNvPr id="76" name="図 18"/>
              <p:cNvPicPr>
                <a:picLocks noChangeAspect="1"/>
              </p:cNvPicPr>
              <p:nvPr/>
            </p:nvPicPr>
            <p:blipFill rotWithShape="1">
              <a:blip r:embed="rId1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b="-2"/>
              <a:stretch/>
            </p:blipFill>
            <p:spPr>
              <a:xfrm>
                <a:off x="10603736" y="4496324"/>
                <a:ext cx="814171" cy="1461112"/>
              </a:xfrm>
              <a:prstGeom prst="rect">
                <a:avLst/>
              </a:prstGeom>
            </p:spPr>
          </p:pic>
        </p:grpSp>
        <p:sp>
          <p:nvSpPr>
            <p:cNvPr id="69" name="下矢印 20"/>
            <p:cNvSpPr/>
            <p:nvPr/>
          </p:nvSpPr>
          <p:spPr bwMode="auto">
            <a:xfrm>
              <a:off x="5086033" y="3916896"/>
              <a:ext cx="185485" cy="505315"/>
            </a:xfrm>
            <a:prstGeom prst="downArrow">
              <a:avLst>
                <a:gd name="adj1" fmla="val 62262"/>
                <a:gd name="adj2" fmla="val 32833"/>
              </a:avLst>
            </a:prstGeom>
            <a:gradFill rotWithShape="1">
              <a:gsLst>
                <a:gs pos="0">
                  <a:srgbClr val="C00000"/>
                </a:gs>
                <a:gs pos="80000">
                  <a:srgbClr val="FF0000"/>
                </a:gs>
                <a:gs pos="100000">
                  <a:srgbClr val="FF9900"/>
                </a:gs>
              </a:gsLst>
              <a:lin ang="16200000" scaled="0"/>
            </a:gradFill>
            <a:ln w="9525" cap="flat" cmpd="sng" algn="ctr">
              <a:noFill/>
              <a:prstDash val="solid"/>
              <a:headEnd type="none" w="med" len="med"/>
              <a:tailEnd type="none" w="med" len="me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extLst/>
          </p:spPr>
          <p:txBody>
            <a:bodyPr lIns="42857" tIns="21429" rIns="42857" bIns="21429" rtlCol="0" anchor="ctr" anchorCtr="1"/>
            <a:lstStyle/>
            <a:p>
              <a:pPr algn="ctr" defTabSz="685722">
                <a:defRPr/>
              </a:pPr>
              <a:endParaRPr lang="ja-JP" altLang="en-US" sz="1050" b="1" kern="0" dirty="0">
                <a:solidFill>
                  <a:schemeClr val="tx2">
                    <a:lumMod val="95000"/>
                    <a:lumOff val="5000"/>
                  </a:schemeClr>
                </a:solidFill>
                <a:effectLst/>
                <a:latin typeface="Calibri" panose="020F0502020204030204" pitchFamily="34" charset="0"/>
              </a:endParaRPr>
            </a:p>
          </p:txBody>
        </p:sp>
        <p:sp>
          <p:nvSpPr>
            <p:cNvPr id="70" name="正方形/長方形 69"/>
            <p:cNvSpPr/>
            <p:nvPr/>
          </p:nvSpPr>
          <p:spPr>
            <a:xfrm>
              <a:off x="5554284" y="4261408"/>
              <a:ext cx="1243206" cy="369322"/>
            </a:xfrm>
            <a:prstGeom prst="rect">
              <a:avLst/>
            </a:prstGeom>
            <a:effectLst/>
          </p:spPr>
          <p:txBody>
            <a:bodyPr wrap="square" lIns="91429" tIns="45715" rIns="91429" bIns="45715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sz="1800" b="1" dirty="0">
                  <a:solidFill>
                    <a:schemeClr val="tx2">
                      <a:lumMod val="95000"/>
                      <a:lumOff val="5000"/>
                    </a:schemeClr>
                  </a:solidFill>
                  <a:effectLst/>
                  <a:latin typeface="Calibri" panose="020F0502020204030204" pitchFamily="34" charset="0"/>
                  <a:ea typeface="CW-GB ZhongYi" panose="040B0709000000000000" pitchFamily="49" charset="-128"/>
                  <a:cs typeface="Verdana" panose="020B0604030504040204" pitchFamily="34" charset="0"/>
                </a:rPr>
                <a:t>Max.95%</a:t>
              </a:r>
            </a:p>
          </p:txBody>
        </p:sp>
        <p:sp>
          <p:nvSpPr>
            <p:cNvPr id="71" name="正方形/長方形 70"/>
            <p:cNvSpPr/>
            <p:nvPr/>
          </p:nvSpPr>
          <p:spPr>
            <a:xfrm>
              <a:off x="3111615" y="4093204"/>
              <a:ext cx="577390" cy="276989"/>
            </a:xfrm>
            <a:prstGeom prst="rect">
              <a:avLst/>
            </a:prstGeom>
            <a:effectLst/>
          </p:spPr>
          <p:txBody>
            <a:bodyPr wrap="square" lIns="91429" tIns="45715" rIns="91429" bIns="45715" anchor="ctr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sz="1200" b="1" dirty="0">
                  <a:solidFill>
                    <a:schemeClr val="tx2">
                      <a:lumMod val="95000"/>
                      <a:lumOff val="5000"/>
                    </a:schemeClr>
                  </a:solidFill>
                  <a:effectLst/>
                  <a:latin typeface="Calibri" panose="020F0502020204030204" pitchFamily="34" charset="0"/>
                  <a:ea typeface="CW-GB ZhongYi" panose="040B0709000000000000" pitchFamily="49" charset="-128"/>
                  <a:cs typeface="Verdana" panose="020B0604030504040204" pitchFamily="34" charset="0"/>
                </a:rPr>
                <a:t>H.264</a:t>
              </a:r>
            </a:p>
          </p:txBody>
        </p:sp>
        <p:sp>
          <p:nvSpPr>
            <p:cNvPr id="72" name="正方形/長方形 71"/>
            <p:cNvSpPr/>
            <p:nvPr/>
          </p:nvSpPr>
          <p:spPr>
            <a:xfrm>
              <a:off x="5311766" y="3850876"/>
              <a:ext cx="1876824" cy="461655"/>
            </a:xfrm>
            <a:prstGeom prst="rect">
              <a:avLst/>
            </a:prstGeom>
            <a:effectLst/>
          </p:spPr>
          <p:txBody>
            <a:bodyPr wrap="square" lIns="91429" tIns="45715" rIns="91429" bIns="45715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sz="1200" b="1" dirty="0">
                  <a:solidFill>
                    <a:schemeClr val="tx2">
                      <a:lumMod val="95000"/>
                      <a:lumOff val="5000"/>
                    </a:schemeClr>
                  </a:solidFill>
                  <a:effectLst/>
                  <a:latin typeface="Calibri" panose="020F0502020204030204" pitchFamily="34" charset="0"/>
                  <a:ea typeface="CW-GB ZhongYi" panose="040B0709000000000000" pitchFamily="49" charset="-128"/>
                  <a:cs typeface="Verdana" panose="020B0604030504040204" pitchFamily="34" charset="0"/>
                </a:rPr>
                <a:t>i-PRO </a:t>
              </a:r>
              <a:r>
                <a:rPr lang="en-US" altLang="ja-JP" sz="1200" b="1" dirty="0" smtClean="0">
                  <a:solidFill>
                    <a:schemeClr val="tx2">
                      <a:lumMod val="95000"/>
                      <a:lumOff val="5000"/>
                    </a:schemeClr>
                  </a:solidFill>
                  <a:effectLst/>
                  <a:latin typeface="Calibri" panose="020F0502020204030204" pitchFamily="34" charset="0"/>
                  <a:ea typeface="CW-GB ZhongYi" panose="040B0709000000000000" pitchFamily="49" charset="-128"/>
                  <a:cs typeface="Verdana" panose="020B0604030504040204" pitchFamily="34" charset="0"/>
                </a:rPr>
                <a:t>extreme</a:t>
              </a:r>
              <a:endParaRPr lang="en-US" altLang="ja-JP" sz="1200" b="1" dirty="0">
                <a:solidFill>
                  <a:schemeClr val="tx2">
                    <a:lumMod val="95000"/>
                    <a:lumOff val="5000"/>
                  </a:schemeClr>
                </a:solidFill>
                <a:effectLst/>
                <a:latin typeface="Calibri" panose="020F0502020204030204" pitchFamily="34" charset="0"/>
                <a:ea typeface="CW-GB ZhongYi" panose="040B0709000000000000" pitchFamily="49" charset="-128"/>
                <a:cs typeface="Verdana" panose="020B0604030504040204" pitchFamily="34" charset="0"/>
              </a:endParaRP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sz="1200" b="1" dirty="0">
                  <a:solidFill>
                    <a:schemeClr val="tx2">
                      <a:lumMod val="95000"/>
                      <a:lumOff val="5000"/>
                    </a:schemeClr>
                  </a:solidFill>
                  <a:effectLst/>
                  <a:latin typeface="Calibri" panose="020F0502020204030204" pitchFamily="34" charset="0"/>
                  <a:ea typeface="CW-GB ZhongYi" panose="040B0709000000000000" pitchFamily="49" charset="-128"/>
                  <a:cs typeface="Verdana" panose="020B0604030504040204" pitchFamily="34" charset="0"/>
                </a:rPr>
                <a:t>H.265 + Smart coding</a:t>
              </a:r>
            </a:p>
          </p:txBody>
        </p:sp>
        <p:sp>
          <p:nvSpPr>
            <p:cNvPr id="73" name="右矢印 72"/>
            <p:cNvSpPr/>
            <p:nvPr/>
          </p:nvSpPr>
          <p:spPr>
            <a:xfrm>
              <a:off x="4343613" y="4169553"/>
              <a:ext cx="447607" cy="222043"/>
            </a:xfrm>
            <a:prstGeom prst="rightArrow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200" b="1" dirty="0">
                <a:solidFill>
                  <a:schemeClr val="tx2">
                    <a:lumMod val="95000"/>
                    <a:lumOff val="5000"/>
                  </a:schemeClr>
                </a:solidFill>
                <a:effectLst/>
                <a:latin typeface="Calibri" panose="020F0502020204030204" pitchFamily="34" charset="0"/>
              </a:endParaRPr>
            </a:p>
          </p:txBody>
        </p:sp>
        <p:sp>
          <p:nvSpPr>
            <p:cNvPr id="74" name="正方形/長方形 73"/>
            <p:cNvSpPr/>
            <p:nvPr/>
          </p:nvSpPr>
          <p:spPr>
            <a:xfrm>
              <a:off x="1485569" y="3731499"/>
              <a:ext cx="1417117" cy="584765"/>
            </a:xfrm>
            <a:prstGeom prst="rect">
              <a:avLst/>
            </a:prstGeom>
            <a:effectLst/>
          </p:spPr>
          <p:txBody>
            <a:bodyPr wrap="square" lIns="91429" tIns="45715" rIns="91429" bIns="45715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sz="1600" b="1" u="sng" dirty="0" smtClean="0">
                  <a:solidFill>
                    <a:schemeClr val="tx2">
                      <a:lumMod val="95000"/>
                      <a:lumOff val="5000"/>
                    </a:schemeClr>
                  </a:solidFill>
                  <a:effectLst/>
                  <a:latin typeface="Calibri" panose="020F0502020204030204" pitchFamily="34" charset="0"/>
                  <a:ea typeface="CW-GB ZhongYi" panose="040B0709000000000000" pitchFamily="49" charset="-128"/>
                  <a:cs typeface="Verdana" panose="020B0604030504040204" pitchFamily="34" charset="0"/>
                </a:rPr>
                <a:t>Bit rate </a:t>
              </a:r>
              <a:r>
                <a:rPr lang="en-US" altLang="ja-JP" sz="1600" b="1" u="sng" dirty="0">
                  <a:solidFill>
                    <a:schemeClr val="tx2">
                      <a:lumMod val="95000"/>
                      <a:lumOff val="5000"/>
                    </a:schemeClr>
                  </a:solidFill>
                  <a:effectLst/>
                  <a:latin typeface="Calibri" panose="020F0502020204030204" pitchFamily="34" charset="0"/>
                  <a:ea typeface="CW-GB ZhongYi" panose="040B0709000000000000" pitchFamily="49" charset="-128"/>
                  <a:cs typeface="Verdana" panose="020B0604030504040204" pitchFamily="34" charset="0"/>
                </a:rPr>
                <a:t>reduction</a:t>
              </a:r>
            </a:p>
          </p:txBody>
        </p:sp>
      </p:grpSp>
      <p:sp>
        <p:nvSpPr>
          <p:cNvPr id="77" name="下矢印 76"/>
          <p:cNvSpPr/>
          <p:nvPr/>
        </p:nvSpPr>
        <p:spPr>
          <a:xfrm>
            <a:off x="3767669" y="3516637"/>
            <a:ext cx="1845147" cy="321072"/>
          </a:xfrm>
          <a:prstGeom prst="downArrow">
            <a:avLst/>
          </a:prstGeom>
          <a:solidFill>
            <a:srgbClr val="0000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 dirty="0">
              <a:solidFill>
                <a:schemeClr val="tx2">
                  <a:lumMod val="95000"/>
                  <a:lumOff val="5000"/>
                </a:schemeClr>
              </a:solidFill>
              <a:effectLst/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5964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75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7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25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b="1" dirty="0" smtClean="0"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Extreme Data Security</a:t>
            </a:r>
            <a:endParaRPr lang="en-US" b="1" dirty="0">
              <a:solidFill>
                <a:srgbClr val="FF6600"/>
              </a:solidFill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" name="正方形/長方形 22"/>
          <p:cNvSpPr/>
          <p:nvPr/>
        </p:nvSpPr>
        <p:spPr>
          <a:xfrm>
            <a:off x="136367" y="856470"/>
            <a:ext cx="7324305" cy="277888"/>
          </a:xfrm>
          <a:prstGeom prst="rect">
            <a:avLst/>
          </a:prstGeom>
          <a:noFill/>
        </p:spPr>
        <p:txBody>
          <a:bodyPr wrap="square" lIns="0" tIns="36000" rIns="0" bIns="36000">
            <a:spAutoFit/>
          </a:bodyPr>
          <a:lstStyle/>
          <a:p>
            <a:pPr marL="285750" indent="-285750" algn="l">
              <a:lnSpc>
                <a:spcPts val="1600"/>
              </a:lnSpc>
              <a:buFont typeface="Wingdings" panose="05000000000000000000" pitchFamily="2" charset="2"/>
              <a:buChar char="ü"/>
            </a:pPr>
            <a:r>
              <a:rPr lang="en-US" altLang="ja-JP" sz="2000" b="1" u="sng" dirty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Secure communication with Symantec certification</a:t>
            </a:r>
          </a:p>
        </p:txBody>
      </p:sp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6661" y="304588"/>
            <a:ext cx="1261614" cy="312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" name="Slide Number Placeholder 8"/>
          <p:cNvSpPr txBox="1">
            <a:spLocks/>
          </p:cNvSpPr>
          <p:nvPr/>
        </p:nvSpPr>
        <p:spPr>
          <a:xfrm>
            <a:off x="4359803" y="4885171"/>
            <a:ext cx="396000" cy="18538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kumimoji="1" sz="12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9pPr>
          </a:lstStyle>
          <a:p>
            <a:pPr algn="ctr"/>
            <a:fld id="{0BED32BD-2AB6-2D40-A7A5-FA318B8F471B}" type="slidenum">
              <a:rPr lang="en-US" sz="1000" smtClean="0">
                <a:latin typeface="Calibri" panose="020F0502020204030204" pitchFamily="34" charset="0"/>
              </a:rPr>
              <a:pPr algn="ctr"/>
              <a:t>14</a:t>
            </a:fld>
            <a:endParaRPr lang="en-US" sz="1000" dirty="0">
              <a:latin typeface="Calibri" panose="020F0502020204030204" pitchFamily="34" charset="0"/>
            </a:endParaRPr>
          </a:p>
        </p:txBody>
      </p:sp>
      <p:pic>
        <p:nvPicPr>
          <p:cNvPr id="36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4745" y="2978052"/>
            <a:ext cx="875027" cy="764277"/>
          </a:xfrm>
          <a:prstGeom prst="rect">
            <a:avLst/>
          </a:prstGeom>
          <a:noFill/>
          <a:ln>
            <a:noFill/>
          </a:ln>
          <a:effectLst>
            <a:outerShdw blurRad="330200" dist="63500" dir="2700000" algn="tl" rotWithShape="0">
              <a:prstClr val="black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テキスト ボックス 36"/>
          <p:cNvSpPr txBox="1"/>
          <p:nvPr/>
        </p:nvSpPr>
        <p:spPr>
          <a:xfrm>
            <a:off x="1522333" y="3008682"/>
            <a:ext cx="4176422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cs typeface="Arial" panose="020B0604020202020204" pitchFamily="34" charset="0"/>
              </a:rPr>
              <a:t>End-to-End Data Encryption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panose="020F0502020204030204" pitchFamily="34" charset="0"/>
              </a:rPr>
              <a:t> - Support full encryption communication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panose="020F0502020204030204" pitchFamily="34" charset="0"/>
              </a:rPr>
              <a:t> - Camera encryption recording on-the-edge</a:t>
            </a:r>
            <a:endParaRPr kumimoji="0" lang="ja-JP" altLang="en-US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  <p:pic>
        <p:nvPicPr>
          <p:cNvPr id="38" name="Picture 3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56286" y="2129514"/>
            <a:ext cx="911944" cy="764277"/>
          </a:xfrm>
          <a:prstGeom prst="rect">
            <a:avLst/>
          </a:prstGeom>
          <a:noFill/>
          <a:ln>
            <a:noFill/>
          </a:ln>
          <a:effectLst>
            <a:outerShdw blurRad="330200" dist="63500" dir="2700000" algn="tl" rotWithShape="0">
              <a:prstClr val="black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テキスト ボックス 38"/>
          <p:cNvSpPr txBox="1"/>
          <p:nvPr/>
        </p:nvSpPr>
        <p:spPr>
          <a:xfrm>
            <a:off x="1522333" y="2133397"/>
            <a:ext cx="3646389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cs typeface="Arial" panose="020B0604020202020204" pitchFamily="34" charset="0"/>
              </a:rPr>
              <a:t>Symantec Device Certification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panose="020F0502020204030204" pitchFamily="34" charset="0"/>
              </a:rPr>
              <a:t> - Pre-installed Symantec Certification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panose="020F0502020204030204" pitchFamily="34" charset="0"/>
              </a:rPr>
              <a:t> - Video tampering detection</a:t>
            </a:r>
            <a:endParaRPr kumimoji="0" lang="ja-JP" altLang="en-US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  <p:sp>
        <p:nvSpPr>
          <p:cNvPr id="44" name="テキスト ボックス 43"/>
          <p:cNvSpPr txBox="1"/>
          <p:nvPr/>
        </p:nvSpPr>
        <p:spPr>
          <a:xfrm>
            <a:off x="1522333" y="3867969"/>
            <a:ext cx="505229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ja-JP"/>
            </a:defPPr>
            <a:lvl1pPr algn="l">
              <a:defRPr sz="900" b="1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cs typeface="Arial" panose="020B0604020202020204" pitchFamily="34" charset="0"/>
              </a:rPr>
              <a:t>FIPS140-2 Level 1 CAVC compliant 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panose="020F0502020204030204" pitchFamily="34" charset="0"/>
              </a:rPr>
              <a:t>(Federal Information Processing Standardization)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panose="020F0502020204030204" pitchFamily="34" charset="0"/>
              </a:rPr>
              <a:t> - For federal/public safety </a:t>
            </a:r>
            <a:r>
              <a:rPr kumimoji="0" lang="en-US" altLang="ja-JP" sz="14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panose="020F0502020204030204" pitchFamily="34" charset="0"/>
              </a:rPr>
              <a:t>usage</a:t>
            </a:r>
            <a:endParaRPr kumimoji="0" lang="ja-JP" altLang="en-US" sz="14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  <p:sp>
        <p:nvSpPr>
          <p:cNvPr id="46" name="テキスト ボックス 45"/>
          <p:cNvSpPr txBox="1"/>
          <p:nvPr/>
        </p:nvSpPr>
        <p:spPr>
          <a:xfrm>
            <a:off x="1522333" y="1319388"/>
            <a:ext cx="497691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ja-JP"/>
            </a:defPPr>
            <a:lvl1pPr algn="l">
              <a:defRPr sz="900" b="1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cs typeface="Arial" panose="020B0604020202020204" pitchFamily="34" charset="0"/>
              </a:rPr>
              <a:t>Vulnerability Assessment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panose="020F0502020204030204" pitchFamily="34" charset="0"/>
              </a:rPr>
              <a:t> </a:t>
            </a:r>
            <a:r>
              <a:rPr kumimoji="0" lang="en-US" altLang="ja-JP" sz="140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panose="020F0502020204030204" pitchFamily="34" charset="0"/>
              </a:rPr>
              <a:t>- 3</a:t>
            </a:r>
            <a:r>
              <a:rPr kumimoji="0" lang="en-US" altLang="ja-JP" sz="1400" i="0" u="none" strike="noStrike" kern="0" cap="none" spc="0" normalizeH="0" baseline="3000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panose="020F0502020204030204" pitchFamily="34" charset="0"/>
              </a:rPr>
              <a:t>rd</a:t>
            </a:r>
            <a:r>
              <a:rPr kumimoji="0" lang="en-US" altLang="ja-JP" sz="140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panose="020F0502020204030204" pitchFamily="34" charset="0"/>
              </a:rPr>
              <a:t> party assessment and penetration tests 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kern="0" dirty="0">
                <a:solidFill>
                  <a:schemeClr val="tx2"/>
                </a:solidFill>
                <a:latin typeface="Calibri" panose="020F0502020204030204" pitchFamily="34" charset="0"/>
              </a:rPr>
              <a:t>   </a:t>
            </a:r>
            <a:r>
              <a:rPr kumimoji="0" lang="en-US" altLang="ja-JP" sz="140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panose="020F0502020204030204" pitchFamily="34" charset="0"/>
              </a:rPr>
              <a:t>made to achieve higher security standards</a:t>
            </a:r>
          </a:p>
        </p:txBody>
      </p:sp>
      <p:grpSp>
        <p:nvGrpSpPr>
          <p:cNvPr id="47" name="グループ化 46"/>
          <p:cNvGrpSpPr/>
          <p:nvPr/>
        </p:nvGrpSpPr>
        <p:grpSpPr>
          <a:xfrm>
            <a:off x="573415" y="3826589"/>
            <a:ext cx="877686" cy="764187"/>
            <a:chOff x="-2845324" y="4771710"/>
            <a:chExt cx="666954" cy="498909"/>
          </a:xfrm>
        </p:grpSpPr>
        <p:pic>
          <p:nvPicPr>
            <p:cNvPr id="50" name="Picture 10"/>
            <p:cNvPicPr>
              <a:picLocks noChangeAspect="1" noChangeArrowheads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-2845324" y="4771710"/>
              <a:ext cx="666954" cy="498909"/>
            </a:xfrm>
            <a:prstGeom prst="rect">
              <a:avLst/>
            </a:prstGeom>
            <a:noFill/>
            <a:ln>
              <a:noFill/>
            </a:ln>
            <a:effectLst>
              <a:outerShdw blurRad="330200" dist="63500" dir="2700000" algn="tl" rotWithShape="0">
                <a:prstClr val="black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" name="Picture 5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667352" y="4841148"/>
              <a:ext cx="332921" cy="360032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82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8" name="Picture 14"/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74733" y="1293018"/>
            <a:ext cx="875050" cy="752235"/>
          </a:xfrm>
          <a:prstGeom prst="rect">
            <a:avLst/>
          </a:prstGeom>
          <a:noFill/>
          <a:ln>
            <a:noFill/>
          </a:ln>
          <a:effectLst>
            <a:outerShdw blurRad="330200" dist="63500" dir="2700000" algn="tl" rotWithShape="0">
              <a:prstClr val="black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グループ化 12"/>
          <p:cNvGrpSpPr/>
          <p:nvPr/>
        </p:nvGrpSpPr>
        <p:grpSpPr>
          <a:xfrm>
            <a:off x="5029200" y="1552575"/>
            <a:ext cx="4019767" cy="2377096"/>
            <a:chOff x="5029200" y="1552575"/>
            <a:chExt cx="4019767" cy="2377096"/>
          </a:xfrm>
        </p:grpSpPr>
        <p:grpSp>
          <p:nvGrpSpPr>
            <p:cNvPr id="4" name="グループ化 3"/>
            <p:cNvGrpSpPr/>
            <p:nvPr/>
          </p:nvGrpSpPr>
          <p:grpSpPr>
            <a:xfrm>
              <a:off x="5029200" y="1552575"/>
              <a:ext cx="4019767" cy="2377096"/>
              <a:chOff x="4717412" y="1756139"/>
              <a:chExt cx="3083957" cy="1778705"/>
            </a:xfrm>
          </p:grpSpPr>
          <p:pic>
            <p:nvPicPr>
              <p:cNvPr id="30" name="Picture 4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17412" y="1756139"/>
                <a:ext cx="3083957" cy="177870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49" name="Picture 2"/>
              <p:cNvPicPr>
                <a:picLocks noChangeAspect="1" noChangeArrowheads="1"/>
              </p:cNvPicPr>
              <p:nvPr/>
            </p:nvPicPr>
            <p:blipFill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5214034" y="1862756"/>
                <a:ext cx="339203" cy="2220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57185" y="2318134"/>
              <a:ext cx="414939" cy="3870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276293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b="1" dirty="0"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Extreme Reliability</a:t>
            </a:r>
            <a:endParaRPr lang="en-US" b="1" dirty="0">
              <a:solidFill>
                <a:srgbClr val="FF6600"/>
              </a:solidFill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" name="正方形/長方形 22"/>
          <p:cNvSpPr/>
          <p:nvPr/>
        </p:nvSpPr>
        <p:spPr>
          <a:xfrm>
            <a:off x="136367" y="856470"/>
            <a:ext cx="7551366" cy="277888"/>
          </a:xfrm>
          <a:prstGeom prst="rect">
            <a:avLst/>
          </a:prstGeom>
          <a:noFill/>
        </p:spPr>
        <p:txBody>
          <a:bodyPr wrap="square" lIns="0" tIns="36000" rIns="0" bIns="36000">
            <a:spAutoFit/>
          </a:bodyPr>
          <a:lstStyle/>
          <a:p>
            <a:pPr marL="285750" indent="-285750" algn="l">
              <a:lnSpc>
                <a:spcPts val="1600"/>
              </a:lnSpc>
              <a:buFont typeface="Wingdings" panose="05000000000000000000" pitchFamily="2" charset="2"/>
              <a:buChar char="ü"/>
            </a:pPr>
            <a:r>
              <a:rPr lang="en-US" altLang="ja-JP" sz="2000" b="1" u="sng" dirty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Vandal </a:t>
            </a:r>
            <a:r>
              <a:rPr lang="en-US" altLang="ja-JP" sz="2000" b="1" u="sng" dirty="0" smtClean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resistant ( IK10) under </a:t>
            </a:r>
            <a:r>
              <a:rPr lang="en-US" altLang="ja-JP" sz="2000" b="1" u="sng" dirty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challenging </a:t>
            </a:r>
            <a:r>
              <a:rPr lang="en-US" altLang="ja-JP" sz="2000" b="1" u="sng" dirty="0" smtClean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environment </a:t>
            </a:r>
            <a:endParaRPr lang="en-US" altLang="ja-JP" sz="2000" b="1" u="sng" dirty="0">
              <a:effectLst/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6661" y="304588"/>
            <a:ext cx="1261614" cy="312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" name="Slide Number Placeholder 8"/>
          <p:cNvSpPr txBox="1">
            <a:spLocks/>
          </p:cNvSpPr>
          <p:nvPr/>
        </p:nvSpPr>
        <p:spPr>
          <a:xfrm>
            <a:off x="4359803" y="4885171"/>
            <a:ext cx="396000" cy="18538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kumimoji="1" sz="12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9pPr>
          </a:lstStyle>
          <a:p>
            <a:pPr algn="ctr"/>
            <a:fld id="{0BED32BD-2AB6-2D40-A7A5-FA318B8F471B}" type="slidenum">
              <a:rPr lang="en-US" sz="1000" smtClean="0">
                <a:latin typeface="Calibri" panose="020F0502020204030204" pitchFamily="34" charset="0"/>
              </a:rPr>
              <a:pPr algn="ctr"/>
              <a:t>15</a:t>
            </a:fld>
            <a:endParaRPr lang="en-US" sz="1000" dirty="0">
              <a:latin typeface="Calibri" panose="020F0502020204030204" pitchFamily="34" charset="0"/>
            </a:endParaRPr>
          </a:p>
        </p:txBody>
      </p:sp>
      <p:sp>
        <p:nvSpPr>
          <p:cNvPr id="8" name="右矢印 7"/>
          <p:cNvSpPr/>
          <p:nvPr/>
        </p:nvSpPr>
        <p:spPr>
          <a:xfrm>
            <a:off x="3941984" y="2185679"/>
            <a:ext cx="903055" cy="999481"/>
          </a:xfrm>
          <a:prstGeom prst="rightArrow">
            <a:avLst>
              <a:gd name="adj1" fmla="val 50000"/>
              <a:gd name="adj2" fmla="val 49128"/>
            </a:avLst>
          </a:prstGeom>
          <a:solidFill>
            <a:srgbClr val="0000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762" tIns="48381" rIns="96762" bIns="48381" rtlCol="0" anchor="ctr"/>
          <a:lstStyle/>
          <a:p>
            <a:pPr algn="ctr"/>
            <a:endParaRPr kumimoji="1" lang="ja-JP" altLang="en-US" dirty="0">
              <a:effectLst/>
              <a:latin typeface="Calibri" panose="020F0502020204030204" pitchFamily="34" charset="0"/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4799319" y="4124906"/>
            <a:ext cx="311911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sz="2000" b="1" dirty="0" smtClean="0">
                <a:ln w="12700">
                  <a:noFill/>
                  <a:prstDash val="solid"/>
                </a:ln>
                <a:solidFill>
                  <a:srgbClr val="0000FF"/>
                </a:solidFill>
                <a:effectLst/>
                <a:latin typeface="Calibri" panose="020F0502020204030204" pitchFamily="34" charset="0"/>
              </a:rPr>
              <a:t>Vandal resistant test</a:t>
            </a:r>
            <a:endParaRPr lang="en-US" altLang="ja-JP" sz="2000" b="1" dirty="0">
              <a:ln w="12700">
                <a:noFill/>
                <a:prstDash val="solid"/>
              </a:ln>
              <a:solidFill>
                <a:srgbClr val="0000FF"/>
              </a:solidFill>
              <a:effectLst/>
              <a:latin typeface="Calibri" panose="020F0502020204030204" pitchFamily="34" charset="0"/>
            </a:endParaRPr>
          </a:p>
        </p:txBody>
      </p:sp>
      <p:pic>
        <p:nvPicPr>
          <p:cNvPr id="4" name="マルチセンサー_バンダル性能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22955" r="23333"/>
          <a:stretch/>
        </p:blipFill>
        <p:spPr>
          <a:xfrm>
            <a:off x="4989257" y="1289993"/>
            <a:ext cx="2776734" cy="2907934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204" y="1289993"/>
            <a:ext cx="2779713" cy="290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0699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90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8" grpId="0" animBg="1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b="1" dirty="0"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Extreme Reliability</a:t>
            </a:r>
            <a:endParaRPr lang="en-US" b="1" dirty="0">
              <a:solidFill>
                <a:srgbClr val="FF6600"/>
              </a:solidFill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6661" y="304588"/>
            <a:ext cx="1261614" cy="312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グループ化 3"/>
          <p:cNvGrpSpPr/>
          <p:nvPr/>
        </p:nvGrpSpPr>
        <p:grpSpPr>
          <a:xfrm>
            <a:off x="506234" y="1194185"/>
            <a:ext cx="8064365" cy="3367116"/>
            <a:chOff x="506233" y="1770187"/>
            <a:chExt cx="11310629" cy="4719816"/>
          </a:xfrm>
        </p:grpSpPr>
        <p:sp>
          <p:nvSpPr>
            <p:cNvPr id="34" name="Slide Number Placeholder 8"/>
            <p:cNvSpPr txBox="1">
              <a:spLocks/>
            </p:cNvSpPr>
            <p:nvPr/>
          </p:nvSpPr>
          <p:spPr>
            <a:xfrm>
              <a:off x="4359803" y="4885171"/>
              <a:ext cx="396000" cy="185380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txBody>
            <a:bodyPr vert="horz" lIns="91440" tIns="45720" rIns="91440" bIns="45720" rtlCol="0" anchor="ctr"/>
            <a:lstStyle>
              <a:defPPr>
                <a:defRPr lang="ja-JP"/>
              </a:defPPr>
              <a:lvl1pPr algn="r" rtl="0" fontAlgn="base">
                <a:spcBef>
                  <a:spcPct val="0"/>
                </a:spcBef>
                <a:spcAft>
                  <a:spcPct val="0"/>
                </a:spcAft>
                <a:defRPr kumimoji="1" sz="1200" kern="12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HGPｺﾞｼｯｸE" pitchFamily="50" charset="-128"/>
                  <a:cs typeface="+mn-cs"/>
                </a:defRPr>
              </a:lvl1pPr>
              <a:lvl2pPr marL="457200" algn="ctr" rtl="0" fontAlgn="base">
                <a:spcBef>
                  <a:spcPct val="0"/>
                </a:spcBef>
                <a:spcAft>
                  <a:spcPct val="0"/>
                </a:spcAft>
                <a:defRPr kumimoji="1" sz="14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HGPｺﾞｼｯｸE" pitchFamily="50" charset="-128"/>
                  <a:cs typeface="+mn-cs"/>
                </a:defRPr>
              </a:lvl2pPr>
              <a:lvl3pPr marL="914400" algn="ctr" rtl="0" fontAlgn="base">
                <a:spcBef>
                  <a:spcPct val="0"/>
                </a:spcBef>
                <a:spcAft>
                  <a:spcPct val="0"/>
                </a:spcAft>
                <a:defRPr kumimoji="1" sz="14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HGPｺﾞｼｯｸE" pitchFamily="50" charset="-128"/>
                  <a:cs typeface="+mn-cs"/>
                </a:defRPr>
              </a:lvl3pPr>
              <a:lvl4pPr marL="1371600" algn="ctr" rtl="0" fontAlgn="base">
                <a:spcBef>
                  <a:spcPct val="0"/>
                </a:spcBef>
                <a:spcAft>
                  <a:spcPct val="0"/>
                </a:spcAft>
                <a:defRPr kumimoji="1" sz="14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HGPｺﾞｼｯｸE" pitchFamily="50" charset="-128"/>
                  <a:cs typeface="+mn-cs"/>
                </a:defRPr>
              </a:lvl4pPr>
              <a:lvl5pPr marL="1828800" algn="ctr" rtl="0" fontAlgn="base">
                <a:spcBef>
                  <a:spcPct val="0"/>
                </a:spcBef>
                <a:spcAft>
                  <a:spcPct val="0"/>
                </a:spcAft>
                <a:defRPr kumimoji="1" sz="14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HGPｺﾞｼｯｸE" pitchFamily="50" charset="-128"/>
                  <a:cs typeface="+mn-cs"/>
                </a:defRPr>
              </a:lvl5pPr>
              <a:lvl6pPr marL="2286000" algn="l" defTabSz="914400" rtl="0" eaLnBrk="1" latinLnBrk="0" hangingPunct="1">
                <a:defRPr kumimoji="1" sz="14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HGPｺﾞｼｯｸE" pitchFamily="50" charset="-128"/>
                  <a:cs typeface="+mn-cs"/>
                </a:defRPr>
              </a:lvl6pPr>
              <a:lvl7pPr marL="2743200" algn="l" defTabSz="914400" rtl="0" eaLnBrk="1" latinLnBrk="0" hangingPunct="1">
                <a:defRPr kumimoji="1" sz="14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HGPｺﾞｼｯｸE" pitchFamily="50" charset="-128"/>
                  <a:cs typeface="+mn-cs"/>
                </a:defRPr>
              </a:lvl7pPr>
              <a:lvl8pPr marL="3200400" algn="l" defTabSz="914400" rtl="0" eaLnBrk="1" latinLnBrk="0" hangingPunct="1">
                <a:defRPr kumimoji="1" sz="14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HGPｺﾞｼｯｸE" pitchFamily="50" charset="-128"/>
                  <a:cs typeface="+mn-cs"/>
                </a:defRPr>
              </a:lvl8pPr>
              <a:lvl9pPr marL="3657600" algn="l" defTabSz="914400" rtl="0" eaLnBrk="1" latinLnBrk="0" hangingPunct="1">
                <a:defRPr kumimoji="1" sz="14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HGPｺﾞｼｯｸE" pitchFamily="50" charset="-128"/>
                  <a:cs typeface="+mn-cs"/>
                </a:defRPr>
              </a:lvl9pPr>
            </a:lstStyle>
            <a:p>
              <a:pPr algn="ctr"/>
              <a:fld id="{0BED32BD-2AB6-2D40-A7A5-FA318B8F471B}" type="slidenum">
                <a:rPr lang="en-US" sz="900" smtClean="0">
                  <a:latin typeface="Calibri" panose="020F0502020204030204" pitchFamily="34" charset="0"/>
                </a:rPr>
                <a:pPr algn="ctr"/>
                <a:t>16</a:t>
              </a:fld>
              <a:endParaRPr lang="en-US" sz="900" dirty="0">
                <a:latin typeface="Calibri" panose="020F0502020204030204" pitchFamily="34" charset="0"/>
              </a:endParaRPr>
            </a:p>
          </p:txBody>
        </p:sp>
        <p:sp>
          <p:nvSpPr>
            <p:cNvPr id="10" name="正方形/長方形 19"/>
            <p:cNvSpPr>
              <a:spLocks noChangeArrowheads="1"/>
            </p:cNvSpPr>
            <p:nvPr/>
          </p:nvSpPr>
          <p:spPr bwMode="auto">
            <a:xfrm>
              <a:off x="506233" y="1770187"/>
              <a:ext cx="2194365" cy="4214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84417" tIns="42209" rIns="84417" bIns="42209">
              <a:spAutoFit/>
            </a:bodyPr>
            <a:lstStyle/>
            <a:p>
              <a:pPr defTabSz="914400">
                <a:buFont typeface="Wingdings" pitchFamily="2" charset="2"/>
                <a:buChar char="n"/>
                <a:defRPr/>
              </a:pPr>
              <a:r>
                <a:rPr lang="ja-JP" altLang="en-US" b="1" dirty="0">
                  <a:solidFill>
                    <a:srgbClr val="0000FF"/>
                  </a:solidFill>
                  <a:effectLst/>
                  <a:latin typeface="Calibri" panose="020F0502020204030204" pitchFamily="34" charset="0"/>
                  <a:cs typeface="Tahoma" pitchFamily="34" charset="0"/>
                </a:rPr>
                <a:t> </a:t>
              </a:r>
              <a:r>
                <a:rPr lang="ja-JP" altLang="ja-JP" b="1" dirty="0">
                  <a:solidFill>
                    <a:srgbClr val="0000FF"/>
                  </a:solidFill>
                  <a:effectLst/>
                  <a:latin typeface="Calibri" panose="020F0502020204030204" pitchFamily="34" charset="0"/>
                  <a:cs typeface="Tahoma" pitchFamily="34" charset="0"/>
                </a:rPr>
                <a:t>Dustproof Test</a:t>
              </a:r>
              <a:endParaRPr lang="en-US" altLang="ja-JP" b="1" dirty="0">
                <a:solidFill>
                  <a:srgbClr val="0000FF"/>
                </a:solidFill>
                <a:effectLst/>
                <a:latin typeface="Calibri" panose="020F0502020204030204" pitchFamily="34" charset="0"/>
                <a:cs typeface="Tahoma" pitchFamily="34" charset="0"/>
              </a:endParaRPr>
            </a:p>
          </p:txBody>
        </p:sp>
        <p:sp>
          <p:nvSpPr>
            <p:cNvPr id="11" name="正方形/長方形 19"/>
            <p:cNvSpPr>
              <a:spLocks noChangeArrowheads="1"/>
            </p:cNvSpPr>
            <p:nvPr/>
          </p:nvSpPr>
          <p:spPr bwMode="auto">
            <a:xfrm>
              <a:off x="7234053" y="1770187"/>
              <a:ext cx="2296905" cy="4214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84417" tIns="42209" rIns="84417" bIns="42209">
              <a:spAutoFit/>
            </a:bodyPr>
            <a:lstStyle/>
            <a:p>
              <a:pPr algn="ctr" defTabSz="914400">
                <a:buFont typeface="Wingdings" pitchFamily="2" charset="2"/>
                <a:buChar char="n"/>
                <a:defRPr/>
              </a:pPr>
              <a:r>
                <a:rPr lang="ja-JP" altLang="en-US" b="1" dirty="0">
                  <a:solidFill>
                    <a:srgbClr val="0000FF"/>
                  </a:solidFill>
                  <a:effectLst/>
                  <a:latin typeface="Calibri" panose="020F0502020204030204" pitchFamily="34" charset="0"/>
                  <a:cs typeface="Tahoma" pitchFamily="34" charset="0"/>
                </a:rPr>
                <a:t> </a:t>
              </a:r>
              <a:r>
                <a:rPr lang="ja-JP" altLang="ja-JP" b="1" dirty="0">
                  <a:solidFill>
                    <a:srgbClr val="0000FF"/>
                  </a:solidFill>
                  <a:effectLst/>
                  <a:latin typeface="Calibri" panose="020F0502020204030204" pitchFamily="34" charset="0"/>
                  <a:cs typeface="Tahoma" pitchFamily="34" charset="0"/>
                </a:rPr>
                <a:t>Earthquake Test</a:t>
              </a:r>
              <a:endParaRPr lang="en-US" altLang="ja-JP" b="1" dirty="0">
                <a:solidFill>
                  <a:srgbClr val="0000FF"/>
                </a:solidFill>
                <a:effectLst/>
                <a:latin typeface="Calibri" panose="020F0502020204030204" pitchFamily="34" charset="0"/>
                <a:cs typeface="Tahoma" pitchFamily="34" charset="0"/>
              </a:endParaRPr>
            </a:p>
          </p:txBody>
        </p:sp>
        <p:sp>
          <p:nvSpPr>
            <p:cNvPr id="12" name="正方形/長方形 19"/>
            <p:cNvSpPr>
              <a:spLocks noChangeArrowheads="1"/>
            </p:cNvSpPr>
            <p:nvPr/>
          </p:nvSpPr>
          <p:spPr bwMode="auto">
            <a:xfrm>
              <a:off x="577017" y="4277656"/>
              <a:ext cx="2033828" cy="4214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84417" tIns="42209" rIns="84417" bIns="42209">
              <a:spAutoFit/>
            </a:bodyPr>
            <a:lstStyle/>
            <a:p>
              <a:pPr defTabSz="914400">
                <a:buFont typeface="Wingdings" pitchFamily="2" charset="2"/>
                <a:buChar char="n"/>
                <a:defRPr/>
              </a:pPr>
              <a:r>
                <a:rPr lang="ja-JP" altLang="en-US" b="1" dirty="0">
                  <a:solidFill>
                    <a:srgbClr val="0000FF"/>
                  </a:solidFill>
                  <a:effectLst/>
                  <a:latin typeface="Calibri" panose="020F0502020204030204" pitchFamily="34" charset="0"/>
                  <a:cs typeface="Tahoma" pitchFamily="34" charset="0"/>
                </a:rPr>
                <a:t> </a:t>
              </a:r>
              <a:r>
                <a:rPr lang="ja-JP" altLang="ja-JP" b="1" dirty="0">
                  <a:solidFill>
                    <a:srgbClr val="0000FF"/>
                  </a:solidFill>
                  <a:effectLst/>
                  <a:latin typeface="Calibri" panose="020F0502020204030204" pitchFamily="34" charset="0"/>
                  <a:cs typeface="Tahoma" pitchFamily="34" charset="0"/>
                </a:rPr>
                <a:t>Lifetime Test</a:t>
              </a:r>
              <a:endParaRPr lang="en-US" altLang="ja-JP" b="1" dirty="0">
                <a:solidFill>
                  <a:srgbClr val="0000FF"/>
                </a:solidFill>
                <a:effectLst/>
                <a:latin typeface="Calibri" panose="020F0502020204030204" pitchFamily="34" charset="0"/>
                <a:cs typeface="Tahoma" pitchFamily="34" charset="0"/>
              </a:endParaRPr>
            </a:p>
          </p:txBody>
        </p:sp>
        <p:sp>
          <p:nvSpPr>
            <p:cNvPr id="13" name="正方形/長方形 19"/>
            <p:cNvSpPr>
              <a:spLocks noChangeArrowheads="1"/>
            </p:cNvSpPr>
            <p:nvPr/>
          </p:nvSpPr>
          <p:spPr bwMode="auto">
            <a:xfrm>
              <a:off x="2461066" y="1770187"/>
              <a:ext cx="2686130" cy="7234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84417" tIns="42209" rIns="84417" bIns="42209">
              <a:spAutoFit/>
            </a:bodyPr>
            <a:lstStyle/>
            <a:p>
              <a:pPr algn="ctr" defTabSz="914400">
                <a:buFont typeface="Wingdings" pitchFamily="2" charset="2"/>
                <a:buChar char="n"/>
                <a:defRPr/>
              </a:pPr>
              <a:r>
                <a:rPr lang="ja-JP" altLang="en-US" b="1" dirty="0">
                  <a:solidFill>
                    <a:srgbClr val="0000FF"/>
                  </a:solidFill>
                  <a:effectLst/>
                  <a:latin typeface="Calibri" panose="020F0502020204030204" pitchFamily="34" charset="0"/>
                  <a:cs typeface="Tahoma" pitchFamily="34" charset="0"/>
                </a:rPr>
                <a:t> </a:t>
              </a:r>
              <a:r>
                <a:rPr lang="ja-JP" altLang="ja-JP" b="1" dirty="0">
                  <a:solidFill>
                    <a:srgbClr val="0000FF"/>
                  </a:solidFill>
                  <a:effectLst/>
                  <a:latin typeface="Calibri" panose="020F0502020204030204" pitchFamily="34" charset="0"/>
                  <a:cs typeface="Tahoma" pitchFamily="34" charset="0"/>
                </a:rPr>
                <a:t>High-Temperature Test</a:t>
              </a:r>
              <a:endParaRPr lang="en-US" altLang="ja-JP" b="1" dirty="0">
                <a:solidFill>
                  <a:srgbClr val="0000FF"/>
                </a:solidFill>
                <a:effectLst/>
                <a:latin typeface="Calibri" panose="020F0502020204030204" pitchFamily="34" charset="0"/>
                <a:cs typeface="Tahoma" pitchFamily="34" charset="0"/>
              </a:endParaRPr>
            </a:p>
          </p:txBody>
        </p:sp>
        <p:sp>
          <p:nvSpPr>
            <p:cNvPr id="14" name="正方形/長方形 19"/>
            <p:cNvSpPr>
              <a:spLocks noChangeArrowheads="1"/>
            </p:cNvSpPr>
            <p:nvPr/>
          </p:nvSpPr>
          <p:spPr bwMode="auto">
            <a:xfrm>
              <a:off x="7590328" y="4316701"/>
              <a:ext cx="1728902" cy="4214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84417" tIns="42209" rIns="84417" bIns="42209">
              <a:spAutoFit/>
            </a:bodyPr>
            <a:lstStyle/>
            <a:p>
              <a:pPr algn="ctr" defTabSz="914400">
                <a:buFont typeface="Wingdings" pitchFamily="2" charset="2"/>
                <a:buChar char="n"/>
                <a:defRPr/>
              </a:pPr>
              <a:r>
                <a:rPr lang="ja-JP" altLang="en-US" b="1" dirty="0">
                  <a:solidFill>
                    <a:srgbClr val="0000FF"/>
                  </a:solidFill>
                  <a:effectLst/>
                  <a:latin typeface="Calibri" panose="020F0502020204030204" pitchFamily="34" charset="0"/>
                  <a:cs typeface="Tahoma" pitchFamily="34" charset="0"/>
                </a:rPr>
                <a:t> </a:t>
              </a:r>
              <a:r>
                <a:rPr lang="ja-JP" altLang="ja-JP" b="1" dirty="0">
                  <a:solidFill>
                    <a:srgbClr val="0000FF"/>
                  </a:solidFill>
                  <a:effectLst/>
                  <a:latin typeface="Calibri" panose="020F0502020204030204" pitchFamily="34" charset="0"/>
                  <a:cs typeface="Tahoma" pitchFamily="34" charset="0"/>
                </a:rPr>
                <a:t>Drop Test</a:t>
              </a:r>
              <a:endParaRPr lang="en-US" altLang="ja-JP" b="1" dirty="0">
                <a:solidFill>
                  <a:srgbClr val="0000FF"/>
                </a:solidFill>
                <a:effectLst/>
                <a:latin typeface="Calibri" panose="020F0502020204030204" pitchFamily="34" charset="0"/>
                <a:cs typeface="Tahoma" pitchFamily="34" charset="0"/>
              </a:endParaRPr>
            </a:p>
          </p:txBody>
        </p:sp>
        <p:sp>
          <p:nvSpPr>
            <p:cNvPr id="15" name="正方形/長方形 19"/>
            <p:cNvSpPr>
              <a:spLocks noChangeArrowheads="1"/>
            </p:cNvSpPr>
            <p:nvPr/>
          </p:nvSpPr>
          <p:spPr bwMode="auto">
            <a:xfrm>
              <a:off x="4990727" y="1770187"/>
              <a:ext cx="2296905" cy="4214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84417" tIns="42209" rIns="84417" bIns="42209">
              <a:spAutoFit/>
            </a:bodyPr>
            <a:lstStyle/>
            <a:p>
              <a:pPr algn="ctr" defTabSz="914400">
                <a:buFont typeface="Wingdings" pitchFamily="2" charset="2"/>
                <a:buChar char="n"/>
                <a:defRPr/>
              </a:pPr>
              <a:r>
                <a:rPr lang="ja-JP" altLang="en-US" b="1" dirty="0">
                  <a:solidFill>
                    <a:srgbClr val="0000FF"/>
                  </a:solidFill>
                  <a:effectLst/>
                  <a:latin typeface="Calibri" panose="020F0502020204030204" pitchFamily="34" charset="0"/>
                  <a:cs typeface="Tahoma" pitchFamily="34" charset="0"/>
                </a:rPr>
                <a:t> </a:t>
              </a:r>
              <a:r>
                <a:rPr lang="en-US" altLang="ja-JP" b="1" dirty="0">
                  <a:solidFill>
                    <a:srgbClr val="0000FF"/>
                  </a:solidFill>
                  <a:effectLst/>
                  <a:latin typeface="Calibri" panose="020F0502020204030204" pitchFamily="34" charset="0"/>
                  <a:cs typeface="Tahoma" pitchFamily="34" charset="0"/>
                </a:rPr>
                <a:t>Pressure</a:t>
              </a:r>
              <a:r>
                <a:rPr lang="ja-JP" altLang="ja-JP" b="1" dirty="0">
                  <a:solidFill>
                    <a:srgbClr val="0000FF"/>
                  </a:solidFill>
                  <a:effectLst/>
                  <a:latin typeface="Calibri" panose="020F0502020204030204" pitchFamily="34" charset="0"/>
                  <a:cs typeface="Tahoma" pitchFamily="34" charset="0"/>
                </a:rPr>
                <a:t> Test</a:t>
              </a:r>
              <a:endParaRPr lang="en-US" altLang="ja-JP" b="1" dirty="0">
                <a:solidFill>
                  <a:srgbClr val="0000FF"/>
                </a:solidFill>
                <a:effectLst/>
                <a:latin typeface="Calibri" panose="020F0502020204030204" pitchFamily="34" charset="0"/>
                <a:cs typeface="Tahoma" pitchFamily="34" charset="0"/>
              </a:endParaRPr>
            </a:p>
          </p:txBody>
        </p:sp>
        <p:sp>
          <p:nvSpPr>
            <p:cNvPr id="16" name="正方形/長方形 19"/>
            <p:cNvSpPr>
              <a:spLocks noChangeArrowheads="1"/>
            </p:cNvSpPr>
            <p:nvPr/>
          </p:nvSpPr>
          <p:spPr bwMode="auto">
            <a:xfrm>
              <a:off x="9335385" y="1770187"/>
              <a:ext cx="2481477" cy="4214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84417" tIns="42209" rIns="84417" bIns="42209">
              <a:spAutoFit/>
            </a:bodyPr>
            <a:lstStyle/>
            <a:p>
              <a:pPr algn="ctr" defTabSz="914400">
                <a:buFont typeface="Wingdings" pitchFamily="2" charset="2"/>
                <a:buChar char="n"/>
                <a:defRPr/>
              </a:pPr>
              <a:r>
                <a:rPr lang="ja-JP" altLang="en-US" b="1" dirty="0">
                  <a:solidFill>
                    <a:srgbClr val="0000FF"/>
                  </a:solidFill>
                  <a:effectLst/>
                  <a:latin typeface="Calibri" panose="020F0502020204030204" pitchFamily="34" charset="0"/>
                  <a:cs typeface="Tahoma" pitchFamily="34" charset="0"/>
                </a:rPr>
                <a:t> </a:t>
              </a:r>
              <a:r>
                <a:rPr lang="en-US" altLang="ja-JP" b="1" dirty="0">
                  <a:solidFill>
                    <a:srgbClr val="0000FF"/>
                  </a:solidFill>
                  <a:effectLst/>
                  <a:latin typeface="Calibri" panose="020F0502020204030204" pitchFamily="34" charset="0"/>
                  <a:cs typeface="Tahoma" pitchFamily="34" charset="0"/>
                </a:rPr>
                <a:t>Water</a:t>
              </a:r>
              <a:r>
                <a:rPr lang="ja-JP" altLang="ja-JP" b="1" dirty="0">
                  <a:solidFill>
                    <a:srgbClr val="0000FF"/>
                  </a:solidFill>
                  <a:effectLst/>
                  <a:latin typeface="Calibri" panose="020F0502020204030204" pitchFamily="34" charset="0"/>
                  <a:cs typeface="Tahoma" pitchFamily="34" charset="0"/>
                </a:rPr>
                <a:t>proof Test</a:t>
              </a:r>
              <a:endParaRPr lang="en-US" altLang="ja-JP" b="1" dirty="0">
                <a:solidFill>
                  <a:srgbClr val="0000FF"/>
                </a:solidFill>
                <a:effectLst/>
                <a:latin typeface="Calibri" panose="020F0502020204030204" pitchFamily="34" charset="0"/>
                <a:cs typeface="Tahoma" pitchFamily="34" charset="0"/>
              </a:endParaRPr>
            </a:p>
          </p:txBody>
        </p:sp>
        <p:sp>
          <p:nvSpPr>
            <p:cNvPr id="17" name="正方形/長方形 19"/>
            <p:cNvSpPr>
              <a:spLocks noChangeArrowheads="1"/>
            </p:cNvSpPr>
            <p:nvPr/>
          </p:nvSpPr>
          <p:spPr bwMode="auto">
            <a:xfrm>
              <a:off x="2783241" y="4277656"/>
              <a:ext cx="2072625" cy="4214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84417" tIns="42209" rIns="84417" bIns="42209">
              <a:spAutoFit/>
            </a:bodyPr>
            <a:lstStyle/>
            <a:p>
              <a:pPr algn="ctr" defTabSz="914400">
                <a:buFont typeface="Wingdings" pitchFamily="2" charset="2"/>
                <a:buChar char="n"/>
                <a:defRPr/>
              </a:pPr>
              <a:r>
                <a:rPr lang="ja-JP" altLang="en-US" b="1" dirty="0">
                  <a:solidFill>
                    <a:srgbClr val="0000FF"/>
                  </a:solidFill>
                  <a:effectLst/>
                  <a:latin typeface="Calibri" panose="020F0502020204030204" pitchFamily="34" charset="0"/>
                  <a:cs typeface="Tahoma" pitchFamily="34" charset="0"/>
                </a:rPr>
                <a:t> </a:t>
              </a:r>
              <a:r>
                <a:rPr lang="en-US" altLang="ja-JP" b="1" dirty="0">
                  <a:solidFill>
                    <a:srgbClr val="0000FF"/>
                  </a:solidFill>
                  <a:effectLst/>
                  <a:latin typeface="Calibri" panose="020F0502020204030204" pitchFamily="34" charset="0"/>
                  <a:cs typeface="Tahoma" pitchFamily="34" charset="0"/>
                </a:rPr>
                <a:t>Thunder</a:t>
              </a:r>
              <a:r>
                <a:rPr lang="ja-JP" altLang="ja-JP" b="1" dirty="0">
                  <a:solidFill>
                    <a:srgbClr val="0000FF"/>
                  </a:solidFill>
                  <a:effectLst/>
                  <a:latin typeface="Calibri" panose="020F0502020204030204" pitchFamily="34" charset="0"/>
                  <a:cs typeface="Tahoma" pitchFamily="34" charset="0"/>
                </a:rPr>
                <a:t> Test</a:t>
              </a:r>
              <a:endParaRPr lang="en-US" altLang="ja-JP" b="1" dirty="0">
                <a:solidFill>
                  <a:srgbClr val="0000FF"/>
                </a:solidFill>
                <a:effectLst/>
                <a:latin typeface="Calibri" panose="020F0502020204030204" pitchFamily="34" charset="0"/>
                <a:cs typeface="Tahoma" pitchFamily="34" charset="0"/>
              </a:endParaRPr>
            </a:p>
          </p:txBody>
        </p:sp>
        <p:pic>
          <p:nvPicPr>
            <p:cNvPr id="18" name="図 19" descr="ピクチャ 8.png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795464" y="4950067"/>
              <a:ext cx="1698372" cy="15399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正方形/長方形 19"/>
            <p:cNvSpPr>
              <a:spLocks noChangeArrowheads="1"/>
            </p:cNvSpPr>
            <p:nvPr/>
          </p:nvSpPr>
          <p:spPr bwMode="auto">
            <a:xfrm>
              <a:off x="9522396" y="4316702"/>
              <a:ext cx="2254141" cy="4214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84417" tIns="42209" rIns="84417" bIns="42209">
              <a:spAutoFit/>
            </a:bodyPr>
            <a:lstStyle/>
            <a:p>
              <a:pPr algn="ctr" defTabSz="914400">
                <a:buFont typeface="Wingdings" pitchFamily="2" charset="2"/>
                <a:buChar char="n"/>
                <a:defRPr/>
              </a:pPr>
              <a:r>
                <a:rPr lang="ja-JP" altLang="en-US" b="1" dirty="0">
                  <a:solidFill>
                    <a:srgbClr val="0000FF"/>
                  </a:solidFill>
                  <a:effectLst/>
                  <a:latin typeface="Calibri" panose="020F0502020204030204" pitchFamily="34" charset="0"/>
                  <a:cs typeface="Tahoma" pitchFamily="34" charset="0"/>
                </a:rPr>
                <a:t> </a:t>
              </a:r>
              <a:r>
                <a:rPr lang="en-US" altLang="ja-JP" b="1" dirty="0">
                  <a:solidFill>
                    <a:srgbClr val="0000FF"/>
                  </a:solidFill>
                  <a:effectLst/>
                  <a:latin typeface="Calibri" panose="020F0502020204030204" pitchFamily="34" charset="0"/>
                  <a:cs typeface="Tahoma" pitchFamily="34" charset="0"/>
                </a:rPr>
                <a:t>Box Shaking Test</a:t>
              </a:r>
            </a:p>
          </p:txBody>
        </p:sp>
        <p:sp>
          <p:nvSpPr>
            <p:cNvPr id="20" name="正方形/長方形 19"/>
            <p:cNvSpPr>
              <a:spLocks noChangeArrowheads="1"/>
            </p:cNvSpPr>
            <p:nvPr/>
          </p:nvSpPr>
          <p:spPr bwMode="auto">
            <a:xfrm>
              <a:off x="4855868" y="4297179"/>
              <a:ext cx="2427397" cy="7234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84417" tIns="42209" rIns="84417" bIns="42209">
              <a:spAutoFit/>
            </a:bodyPr>
            <a:lstStyle/>
            <a:p>
              <a:pPr algn="ctr" defTabSz="914400">
                <a:buFont typeface="Wingdings" pitchFamily="2" charset="2"/>
                <a:buChar char="n"/>
                <a:defRPr/>
              </a:pPr>
              <a:r>
                <a:rPr lang="ja-JP" altLang="en-US" b="1" dirty="0">
                  <a:solidFill>
                    <a:srgbClr val="0000FF"/>
                  </a:solidFill>
                  <a:effectLst/>
                  <a:latin typeface="Calibri" panose="020F0502020204030204" pitchFamily="34" charset="0"/>
                  <a:cs typeface="Tahoma" pitchFamily="34" charset="0"/>
                </a:rPr>
                <a:t> </a:t>
              </a:r>
              <a:r>
                <a:rPr lang="en-US" altLang="ja-JP" b="1" dirty="0">
                  <a:solidFill>
                    <a:srgbClr val="0000FF"/>
                  </a:solidFill>
                  <a:effectLst/>
                  <a:latin typeface="Calibri" panose="020F0502020204030204" pitchFamily="34" charset="0"/>
                  <a:cs typeface="Tahoma" pitchFamily="34" charset="0"/>
                </a:rPr>
                <a:t>Static Electricity Test</a:t>
              </a:r>
            </a:p>
          </p:txBody>
        </p:sp>
        <p:pic>
          <p:nvPicPr>
            <p:cNvPr id="22" name="図 148" descr="図1.png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7912"/>
            <a:stretch/>
          </p:blipFill>
          <p:spPr bwMode="auto">
            <a:xfrm>
              <a:off x="5401170" y="2405595"/>
              <a:ext cx="1698372" cy="15399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図 22" descr="ピクチャ 7.png"/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7664869" y="2413757"/>
              <a:ext cx="1698372" cy="15399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28"/>
            <p:cNvPicPr>
              <a:picLocks noChangeAspect="1" noChangeArrowheads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9910994" y="2413759"/>
              <a:ext cx="1698372" cy="15399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34"/>
            <p:cNvPicPr>
              <a:picLocks noChangeAspect="1" noChangeArrowheads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962241" y="4950067"/>
              <a:ext cx="1698372" cy="15399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36"/>
            <p:cNvPicPr>
              <a:picLocks noChangeAspect="1" noChangeArrowheads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1"/>
            <a:stretch/>
          </p:blipFill>
          <p:spPr bwMode="auto">
            <a:xfrm>
              <a:off x="5313057" y="4950067"/>
              <a:ext cx="1698372" cy="15399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図 18" descr="ピクチャ 1.png"/>
            <p:cNvPicPr>
              <a:picLocks noChangeAspect="1"/>
            </p:cNvPicPr>
            <p:nvPr/>
          </p:nvPicPr>
          <p:blipFill rotWithShape="1"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7663874" y="4950063"/>
              <a:ext cx="1698372" cy="15399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35"/>
            <p:cNvPicPr>
              <a:picLocks noChangeAspect="1" noChangeArrowheads="1"/>
            </p:cNvPicPr>
            <p:nvPr/>
          </p:nvPicPr>
          <p:blipFill rotWithShape="1"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9910994" y="4950067"/>
              <a:ext cx="1698372" cy="15399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33"/>
            <p:cNvPicPr>
              <a:picLocks noChangeAspect="1" noChangeArrowheads="1"/>
            </p:cNvPicPr>
            <p:nvPr/>
          </p:nvPicPr>
          <p:blipFill rotWithShape="1"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961244" y="2413759"/>
              <a:ext cx="1702358" cy="15399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図 30" descr="ピクチャ 3.png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791477" y="2413759"/>
              <a:ext cx="1702358" cy="15399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5" name="テキスト ボックス 54"/>
          <p:cNvSpPr txBox="1"/>
          <p:nvPr/>
        </p:nvSpPr>
        <p:spPr>
          <a:xfrm>
            <a:off x="571501" y="821103"/>
            <a:ext cx="7442439" cy="2504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 defTabSz="913154">
              <a:lnSpc>
                <a:spcPts val="1900"/>
              </a:lnSpc>
            </a:pPr>
            <a:r>
              <a:rPr lang="en-US" altLang="ja-JP" sz="2000" b="1" dirty="0" smtClean="0">
                <a:ln w="1905"/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Achieve </a:t>
            </a:r>
            <a:r>
              <a:rPr lang="en-US" altLang="ja-JP" sz="2000" b="1" dirty="0">
                <a:ln w="1905"/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high endurance and long life usage under extreme conditions</a:t>
            </a:r>
          </a:p>
        </p:txBody>
      </p:sp>
    </p:spTree>
    <p:extLst>
      <p:ext uri="{BB962C8B-B14F-4D97-AF65-F5344CB8AC3E}">
        <p14:creationId xmlns:p14="http://schemas.microsoft.com/office/powerpoint/2010/main" val="3990694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0289" y="1733153"/>
            <a:ext cx="1392559" cy="1047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9" name="グループ化 8"/>
          <p:cNvGrpSpPr/>
          <p:nvPr/>
        </p:nvGrpSpPr>
        <p:grpSpPr>
          <a:xfrm>
            <a:off x="4693700" y="1369718"/>
            <a:ext cx="4323204" cy="1204554"/>
            <a:chOff x="4693700" y="1369718"/>
            <a:chExt cx="4323204" cy="1204554"/>
          </a:xfrm>
        </p:grpSpPr>
        <p:grpSp>
          <p:nvGrpSpPr>
            <p:cNvPr id="61" name="グループ化 60"/>
            <p:cNvGrpSpPr/>
            <p:nvPr/>
          </p:nvGrpSpPr>
          <p:grpSpPr>
            <a:xfrm>
              <a:off x="4792761" y="1659887"/>
              <a:ext cx="1928174" cy="914385"/>
              <a:chOff x="8593370" y="2377549"/>
              <a:chExt cx="2709345" cy="1181055"/>
            </a:xfrm>
          </p:grpSpPr>
          <p:pic>
            <p:nvPicPr>
              <p:cNvPr id="72" name="Picture 5"/>
              <p:cNvPicPr>
                <a:picLocks noChangeAspect="1" noChangeArrowheads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593370" y="2377549"/>
                <a:ext cx="2709345" cy="118105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73" name="Picture 7"/>
              <p:cNvPicPr>
                <a:picLocks noChangeAspect="1" noChangeArrowheads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671000" y="2559853"/>
                <a:ext cx="2532731" cy="328836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62" name="正方形/長方形 61"/>
            <p:cNvSpPr/>
            <p:nvPr/>
          </p:nvSpPr>
          <p:spPr>
            <a:xfrm>
              <a:off x="5306308" y="1786333"/>
              <a:ext cx="458778" cy="251434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050" dirty="0">
                <a:solidFill>
                  <a:srgbClr val="0000FF"/>
                </a:solidFill>
                <a:effectLst/>
                <a:latin typeface="Calibri" panose="020F0502020204030204" pitchFamily="34" charset="0"/>
              </a:endParaRPr>
            </a:p>
          </p:txBody>
        </p:sp>
        <p:pic>
          <p:nvPicPr>
            <p:cNvPr id="64" name="Picture 7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35300" y="1673205"/>
              <a:ext cx="1841198" cy="88433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65" name="テキスト ボックス 64"/>
            <p:cNvSpPr txBox="1"/>
            <p:nvPr/>
          </p:nvSpPr>
          <p:spPr>
            <a:xfrm>
              <a:off x="4693700" y="1373331"/>
              <a:ext cx="192817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b="1" dirty="0" smtClean="0">
                  <a:solidFill>
                    <a:srgbClr val="0000FF"/>
                  </a:solidFill>
                  <a:effectLst/>
                  <a:latin typeface="Calibri" panose="020F0502020204030204" pitchFamily="34" charset="0"/>
                  <a:ea typeface="メイリオ" panose="020B0604030504040204" pitchFamily="50" charset="-128"/>
                  <a:cs typeface="メイリオ" panose="020B0604030504040204" pitchFamily="50" charset="-128"/>
                </a:rPr>
                <a:t>[360 </a:t>
              </a:r>
              <a:r>
                <a:rPr lang="en-US" altLang="ja-JP" b="1" dirty="0">
                  <a:solidFill>
                    <a:srgbClr val="0000FF"/>
                  </a:solidFill>
                  <a:effectLst/>
                  <a:latin typeface="Calibri" panose="020F0502020204030204" pitchFamily="34" charset="0"/>
                  <a:ea typeface="メイリオ" panose="020B0604030504040204" pitchFamily="50" charset="-128"/>
                  <a:cs typeface="メイリオ" panose="020B0604030504040204" pitchFamily="50" charset="-128"/>
                </a:rPr>
                <a:t>deg. </a:t>
              </a:r>
              <a:r>
                <a:rPr lang="en-US" altLang="ja-JP" b="1" dirty="0" smtClean="0">
                  <a:solidFill>
                    <a:srgbClr val="0000FF"/>
                  </a:solidFill>
                  <a:effectLst/>
                  <a:latin typeface="Calibri" panose="020F0502020204030204" pitchFamily="34" charset="0"/>
                  <a:ea typeface="メイリオ" panose="020B0604030504040204" pitchFamily="50" charset="-128"/>
                  <a:cs typeface="メイリオ" panose="020B0604030504040204" pitchFamily="50" charset="-128"/>
                </a:rPr>
                <a:t>Mode]</a:t>
              </a:r>
              <a:endParaRPr lang="en-US" altLang="ja-JP" b="1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66" name="テキスト ボックス 65"/>
            <p:cNvSpPr txBox="1"/>
            <p:nvPr/>
          </p:nvSpPr>
          <p:spPr>
            <a:xfrm>
              <a:off x="6584273" y="1369718"/>
              <a:ext cx="243263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b="1" dirty="0">
                  <a:solidFill>
                    <a:srgbClr val="0000FF"/>
                  </a:solidFill>
                  <a:effectLst/>
                  <a:latin typeface="Calibri" panose="020F0502020204030204" pitchFamily="34" charset="0"/>
                  <a:ea typeface="メイリオ" panose="020B0604030504040204" pitchFamily="50" charset="-128"/>
                  <a:cs typeface="メイリオ" panose="020B0604030504040204" pitchFamily="50" charset="-128"/>
                </a:rPr>
                <a:t>[</a:t>
              </a:r>
              <a:r>
                <a:rPr lang="en-US" altLang="ja-JP" b="1" dirty="0" smtClean="0">
                  <a:solidFill>
                    <a:srgbClr val="0000FF"/>
                  </a:solidFill>
                  <a:effectLst/>
                  <a:latin typeface="Calibri" panose="020F0502020204030204" pitchFamily="34" charset="0"/>
                  <a:ea typeface="メイリオ" panose="020B0604030504040204" pitchFamily="50" charset="-128"/>
                  <a:cs typeface="メイリオ" panose="020B0604030504040204" pitchFamily="50" charset="-128"/>
                </a:rPr>
                <a:t>270 </a:t>
              </a:r>
              <a:r>
                <a:rPr lang="en-US" altLang="ja-JP" b="1" dirty="0">
                  <a:solidFill>
                    <a:srgbClr val="0000FF"/>
                  </a:solidFill>
                  <a:effectLst/>
                  <a:latin typeface="Calibri" panose="020F0502020204030204" pitchFamily="34" charset="0"/>
                  <a:ea typeface="メイリオ" panose="020B0604030504040204" pitchFamily="50" charset="-128"/>
                  <a:cs typeface="メイリオ" panose="020B0604030504040204" pitchFamily="50" charset="-128"/>
                </a:rPr>
                <a:t>deg. + right below </a:t>
              </a:r>
              <a:r>
                <a:rPr lang="en-US" altLang="ja-JP" b="1" dirty="0" smtClean="0">
                  <a:solidFill>
                    <a:srgbClr val="0000FF"/>
                  </a:solidFill>
                  <a:effectLst/>
                  <a:latin typeface="Calibri" panose="020F0502020204030204" pitchFamily="34" charset="0"/>
                  <a:ea typeface="メイリオ" panose="020B0604030504040204" pitchFamily="50" charset="-128"/>
                  <a:cs typeface="メイリオ" panose="020B0604030504040204" pitchFamily="50" charset="-128"/>
                </a:rPr>
                <a:t>mode]</a:t>
              </a:r>
              <a:endParaRPr lang="ja-JP" altLang="en-US" sz="1050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</p:grpSp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b="1" dirty="0" smtClean="0"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Usability   -  </a:t>
            </a:r>
            <a:r>
              <a:rPr lang="en-US" sz="2000" b="1" dirty="0" smtClean="0"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Easy setting</a:t>
            </a:r>
            <a:endParaRPr lang="en-US" sz="2000" b="1" dirty="0">
              <a:solidFill>
                <a:srgbClr val="FF6600"/>
              </a:solidFill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6661" y="304588"/>
            <a:ext cx="1261614" cy="312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5" name="テキスト ボックス 54"/>
          <p:cNvSpPr txBox="1"/>
          <p:nvPr/>
        </p:nvSpPr>
        <p:spPr>
          <a:xfrm>
            <a:off x="571501" y="821103"/>
            <a:ext cx="8365465" cy="48731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 defTabSz="913154">
              <a:lnSpc>
                <a:spcPts val="1900"/>
              </a:lnSpc>
            </a:pPr>
            <a:r>
              <a:rPr lang="en-US" altLang="ja-JP" sz="2000" b="1" dirty="0">
                <a:ln w="1905"/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Installation time can be reduced by confirming live image and adjusting  viewing angle with smartphone or tablet device via Wi-Fi connection.</a:t>
            </a:r>
          </a:p>
        </p:txBody>
      </p:sp>
      <p:sp>
        <p:nvSpPr>
          <p:cNvPr id="37" name="正方形/長方形 36"/>
          <p:cNvSpPr/>
          <p:nvPr/>
        </p:nvSpPr>
        <p:spPr>
          <a:xfrm>
            <a:off x="1422345" y="2257145"/>
            <a:ext cx="322670" cy="209633"/>
          </a:xfrm>
          <a:prstGeom prst="rect">
            <a:avLst/>
          </a:prstGeom>
          <a:noFill/>
          <a:ln w="19050">
            <a:solidFill>
              <a:srgbClr val="00FFFF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000" dirty="0">
              <a:solidFill>
                <a:schemeClr val="tx1"/>
              </a:solidFill>
              <a:effectLst/>
              <a:latin typeface="Calibri" panose="020F0502020204030204" pitchFamily="34" charset="0"/>
            </a:endParaRPr>
          </a:p>
        </p:txBody>
      </p:sp>
      <p:grpSp>
        <p:nvGrpSpPr>
          <p:cNvPr id="4" name="グループ化 3"/>
          <p:cNvGrpSpPr/>
          <p:nvPr/>
        </p:nvGrpSpPr>
        <p:grpSpPr>
          <a:xfrm>
            <a:off x="729721" y="2257144"/>
            <a:ext cx="3607707" cy="2313720"/>
            <a:chOff x="729721" y="2257144"/>
            <a:chExt cx="3607707" cy="2313720"/>
          </a:xfrm>
        </p:grpSpPr>
        <p:grpSp>
          <p:nvGrpSpPr>
            <p:cNvPr id="76" name="グループ化 75"/>
            <p:cNvGrpSpPr/>
            <p:nvPr/>
          </p:nvGrpSpPr>
          <p:grpSpPr>
            <a:xfrm>
              <a:off x="729721" y="2257144"/>
              <a:ext cx="3607707" cy="2313720"/>
              <a:chOff x="729721" y="2257144"/>
              <a:chExt cx="3607707" cy="2313720"/>
            </a:xfrm>
          </p:grpSpPr>
          <p:pic>
            <p:nvPicPr>
              <p:cNvPr id="35" name="Picture 4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38075" y="2928800"/>
                <a:ext cx="1291207" cy="914723"/>
              </a:xfrm>
              <a:prstGeom prst="rect">
                <a:avLst/>
              </a:prstGeom>
              <a:noFill/>
              <a:ln w="19050">
                <a:solidFill>
                  <a:srgbClr val="00FFFF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cxnSp>
            <p:nvCxnSpPr>
              <p:cNvPr id="38" name="直線コネクタ 37"/>
              <p:cNvCxnSpPr/>
              <p:nvPr/>
            </p:nvCxnSpPr>
            <p:spPr>
              <a:xfrm>
                <a:off x="1745014" y="2257145"/>
                <a:ext cx="484268" cy="660697"/>
              </a:xfrm>
              <a:prstGeom prst="line">
                <a:avLst/>
              </a:prstGeom>
              <a:ln w="19050">
                <a:solidFill>
                  <a:srgbClr val="00FF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直線コネクタ 38"/>
              <p:cNvCxnSpPr/>
              <p:nvPr/>
            </p:nvCxnSpPr>
            <p:spPr>
              <a:xfrm flipH="1">
                <a:off x="938075" y="2257144"/>
                <a:ext cx="484270" cy="671655"/>
              </a:xfrm>
              <a:prstGeom prst="line">
                <a:avLst/>
              </a:prstGeom>
              <a:ln w="19050">
                <a:solidFill>
                  <a:srgbClr val="00FF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0" name="テキスト ボックス 10"/>
              <p:cNvSpPr txBox="1">
                <a:spLocks noChangeAspect="1" noChangeArrowheads="1"/>
              </p:cNvSpPr>
              <p:nvPr/>
            </p:nvSpPr>
            <p:spPr bwMode="auto">
              <a:xfrm>
                <a:off x="729721" y="3832204"/>
                <a:ext cx="3607707" cy="7386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121917" tIns="60958" rIns="121917" bIns="60958">
                <a:spAutoFit/>
              </a:bodyPr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1pPr>
                <a:lvl2pPr marL="742950" indent="-28575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2pPr>
                <a:lvl3pPr marL="11430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3pPr>
                <a:lvl4pPr marL="16002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4pPr>
                <a:lvl5pPr marL="20574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9pPr>
              </a:lstStyle>
              <a:p>
                <a:pPr algn="l" eaLnBrk="1" hangingPunct="1"/>
                <a:r>
                  <a:rPr lang="en-US" altLang="ja-JP" sz="1400" b="1" dirty="0">
                    <a:solidFill>
                      <a:schemeClr val="tx2"/>
                    </a:solidFill>
                    <a:effectLst/>
                    <a:latin typeface="Calibri" panose="020F050202020403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Insert USB </a:t>
                </a:r>
                <a:r>
                  <a:rPr lang="en-US" altLang="ja-JP" sz="1400" b="1" dirty="0" smtClean="0">
                    <a:solidFill>
                      <a:schemeClr val="tx2"/>
                    </a:solidFill>
                    <a:effectLst/>
                    <a:latin typeface="Calibri" panose="020F050202020403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Wi-Fi device* </a:t>
                </a:r>
                <a:r>
                  <a:rPr lang="en-US" altLang="ja-JP" sz="1400" b="1" dirty="0">
                    <a:solidFill>
                      <a:schemeClr val="tx2"/>
                    </a:solidFill>
                    <a:effectLst/>
                    <a:latin typeface="Calibri" panose="020F050202020403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to the USB terminal </a:t>
                </a:r>
                <a:endParaRPr lang="en-US" altLang="ja-JP" sz="1400" b="1" dirty="0" smtClean="0">
                  <a:solidFill>
                    <a:schemeClr val="tx2"/>
                  </a:solidFill>
                  <a:effectLst/>
                  <a:latin typeface="Calibri" panose="020F050202020403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algn="l" eaLnBrk="1" hangingPunct="1"/>
                <a:r>
                  <a:rPr lang="en-US" altLang="ja-JP" sz="1400" b="1" dirty="0" smtClean="0">
                    <a:solidFill>
                      <a:schemeClr val="tx2"/>
                    </a:solidFill>
                    <a:effectLst/>
                    <a:latin typeface="Calibri" panose="020F050202020403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on </a:t>
                </a:r>
                <a:r>
                  <a:rPr lang="en-US" altLang="ja-JP" sz="1400" b="1" dirty="0">
                    <a:solidFill>
                      <a:schemeClr val="tx2"/>
                    </a:solidFill>
                    <a:effectLst/>
                    <a:latin typeface="Calibri" panose="020F050202020403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multi-sensor </a:t>
                </a:r>
                <a:r>
                  <a:rPr lang="en-US" altLang="ja-JP" sz="1400" b="1" dirty="0" smtClean="0">
                    <a:solidFill>
                      <a:schemeClr val="tx2"/>
                    </a:solidFill>
                    <a:effectLst/>
                    <a:latin typeface="Calibri" panose="020F050202020403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camera</a:t>
                </a:r>
              </a:p>
              <a:p>
                <a:pPr algn="l" eaLnBrk="1" hangingPunct="1"/>
                <a:r>
                  <a:rPr lang="en-US" altLang="ja-JP" sz="1100" b="1" dirty="0">
                    <a:solidFill>
                      <a:schemeClr val="tx2"/>
                    </a:solidFill>
                    <a:effectLst/>
                    <a:latin typeface="Calibri" panose="020F050202020403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  *Purchase compatible USB Wi-Fi device </a:t>
                </a:r>
                <a:r>
                  <a:rPr lang="en-US" altLang="ja-JP" sz="1100" b="1" dirty="0" smtClean="0">
                    <a:solidFill>
                      <a:schemeClr val="tx2"/>
                    </a:solidFill>
                    <a:effectLst/>
                    <a:latin typeface="Calibri" panose="020F050202020403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separately</a:t>
                </a:r>
                <a:r>
                  <a:rPr lang="en-US" altLang="ja-JP" sz="1100" b="1" dirty="0">
                    <a:solidFill>
                      <a:schemeClr val="tx2"/>
                    </a:solidFill>
                    <a:effectLst/>
                    <a:latin typeface="Calibri" panose="020F050202020403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 </a:t>
                </a:r>
                <a:endParaRPr lang="ja-JP" altLang="en-US" sz="1100" b="1" dirty="0">
                  <a:solidFill>
                    <a:schemeClr val="tx2"/>
                  </a:solidFill>
                  <a:effectLst/>
                  <a:latin typeface="Calibri" panose="020F0502020204030204" pitchFamily="34" charset="0"/>
                  <a:ea typeface="ＭＳ Ｐゴシック"/>
                  <a:cs typeface="Tahoma" panose="020B0604030504040204" pitchFamily="34" charset="0"/>
                </a:endParaRPr>
              </a:p>
            </p:txBody>
          </p:sp>
          <p:grpSp>
            <p:nvGrpSpPr>
              <p:cNvPr id="44" name="グループ化 43"/>
              <p:cNvGrpSpPr/>
              <p:nvPr/>
            </p:nvGrpSpPr>
            <p:grpSpPr>
              <a:xfrm>
                <a:off x="2296908" y="2425584"/>
                <a:ext cx="954651" cy="830530"/>
                <a:chOff x="4520912" y="3009435"/>
                <a:chExt cx="1846830" cy="1588131"/>
              </a:xfrm>
            </p:grpSpPr>
            <p:pic>
              <p:nvPicPr>
                <p:cNvPr id="46" name="Picture 12" descr="C:\Users\6744176\AppData\Local\Microsoft\Windows\Temporary Internet Files\Content.Outlook\TYT8K48F\電波＿白黒反転.png"/>
                <p:cNvPicPr>
                  <a:picLocks noChangeAspect="1" noChangeArrowheads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flipH="1">
                  <a:off x="4993800" y="3713102"/>
                  <a:ext cx="621890" cy="88446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47" name="Picture 13" descr="C:\Users\6744176\AppData\Local\Microsoft\Windows\Temporary Internet Files\Content.Outlook\TYT8K48F\USB_白黒反転.png"/>
                <p:cNvPicPr>
                  <a:picLocks noChangeAspect="1" noChangeArrowheads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520912" y="3983002"/>
                  <a:ext cx="571580" cy="33342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48" name="テキスト ボックス 10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4545816" y="3009435"/>
                  <a:ext cx="1821926" cy="58852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121917" tIns="60958" rIns="121917" bIns="60958">
                  <a:spAutoFit/>
                </a:bodyPr>
                <a:lstStyle>
                  <a:lvl1pPr eaLnBrk="0" hangingPunct="0">
                    <a:defRPr kumimoji="1"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50" charset="-128"/>
                    </a:defRPr>
                  </a:lvl1pPr>
                  <a:lvl2pPr marL="742950" indent="-285750" eaLnBrk="0" hangingPunct="0">
                    <a:defRPr kumimoji="1"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50" charset="-128"/>
                    </a:defRPr>
                  </a:lvl2pPr>
                  <a:lvl3pPr marL="1143000" indent="-228600" eaLnBrk="0" hangingPunct="0">
                    <a:defRPr kumimoji="1"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50" charset="-128"/>
                    </a:defRPr>
                  </a:lvl3pPr>
                  <a:lvl4pPr marL="1600200" indent="-228600" eaLnBrk="0" hangingPunct="0">
                    <a:defRPr kumimoji="1"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50" charset="-128"/>
                    </a:defRPr>
                  </a:lvl4pPr>
                  <a:lvl5pPr marL="2057400" indent="-228600" eaLnBrk="0" hangingPunct="0">
                    <a:defRPr kumimoji="1"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50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50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50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50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50" charset="-128"/>
                    </a:defRPr>
                  </a:lvl9pPr>
                </a:lstStyle>
                <a:p>
                  <a:pPr algn="l" eaLnBrk="1" hangingPunct="1"/>
                  <a:r>
                    <a:rPr lang="en-US" altLang="ja-JP" sz="1200" b="1" dirty="0" smtClean="0">
                      <a:solidFill>
                        <a:srgbClr val="0000FF"/>
                      </a:solidFill>
                      <a:effectLst/>
                      <a:latin typeface="Calibri" panose="020F0502020204030204" pitchFamily="34" charset="0"/>
                      <a:ea typeface="ＭＳ Ｐゴシック"/>
                      <a:cs typeface="Tahoma" panose="020B0604030504040204" pitchFamily="34" charset="0"/>
                    </a:rPr>
                    <a:t>USB Wi-Fi</a:t>
                  </a:r>
                  <a:endParaRPr lang="ja-JP" altLang="en-US" sz="1200" b="1" dirty="0">
                    <a:solidFill>
                      <a:srgbClr val="0000FF"/>
                    </a:solidFill>
                    <a:effectLst/>
                    <a:latin typeface="Calibri" panose="020F0502020204030204" pitchFamily="34" charset="0"/>
                    <a:ea typeface="ＭＳ Ｐゴシック"/>
                    <a:cs typeface="Tahoma" panose="020B0604030504040204" pitchFamily="34" charset="0"/>
                  </a:endParaRPr>
                </a:p>
              </p:txBody>
            </p:sp>
          </p:grpSp>
        </p:grpSp>
        <p:pic>
          <p:nvPicPr>
            <p:cNvPr id="41" name="Picture 10"/>
            <p:cNvPicPr>
              <a:picLocks noChangeAspect="1" noChangeArrowheads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42184" y="3474944"/>
              <a:ext cx="323101" cy="306671"/>
            </a:xfrm>
            <a:prstGeom prst="rect">
              <a:avLst/>
            </a:prstGeom>
            <a:noFill/>
            <a:ln w="19050">
              <a:solidFill>
                <a:srgbClr val="FFC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2" name="ストライプ矢印 41"/>
            <p:cNvSpPr/>
            <p:nvPr/>
          </p:nvSpPr>
          <p:spPr>
            <a:xfrm rot="2758078" flipH="1">
              <a:off x="1628159" y="3399764"/>
              <a:ext cx="286117" cy="166178"/>
            </a:xfrm>
            <a:prstGeom prst="stripedRightArrow">
              <a:avLst/>
            </a:prstGeom>
            <a:solidFill>
              <a:srgbClr val="FFC0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000" dirty="0">
                <a:solidFill>
                  <a:schemeClr val="tx1"/>
                </a:solidFill>
                <a:effectLst/>
                <a:latin typeface="Calibri" panose="020F0502020204030204" pitchFamily="34" charset="0"/>
              </a:endParaRPr>
            </a:p>
          </p:txBody>
        </p:sp>
      </p:grpSp>
      <p:grpSp>
        <p:nvGrpSpPr>
          <p:cNvPr id="8" name="グループ化 7"/>
          <p:cNvGrpSpPr/>
          <p:nvPr/>
        </p:nvGrpSpPr>
        <p:grpSpPr>
          <a:xfrm>
            <a:off x="2954522" y="2574273"/>
            <a:ext cx="1654590" cy="811890"/>
            <a:chOff x="3145022" y="2574273"/>
            <a:chExt cx="1654590" cy="811890"/>
          </a:xfrm>
        </p:grpSpPr>
        <p:grpSp>
          <p:nvGrpSpPr>
            <p:cNvPr id="7" name="グループ化 6"/>
            <p:cNvGrpSpPr/>
            <p:nvPr/>
          </p:nvGrpSpPr>
          <p:grpSpPr>
            <a:xfrm>
              <a:off x="3453883" y="2574273"/>
              <a:ext cx="1345729" cy="811890"/>
              <a:chOff x="3511033" y="2574273"/>
              <a:chExt cx="1345729" cy="811890"/>
            </a:xfrm>
          </p:grpSpPr>
          <p:pic>
            <p:nvPicPr>
              <p:cNvPr id="49" name="Picture 11" descr="C:\Users\6744176\AppData\Local\Microsoft\Windows\Temporary Internet Files\Content.Outlook\TYT8K48F\スマートフォン白黒反転.png"/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3777953" y="2307353"/>
                <a:ext cx="811890" cy="1345729"/>
              </a:xfrm>
              <a:prstGeom prst="rect">
                <a:avLst/>
              </a:prstGeom>
              <a:solidFill>
                <a:srgbClr val="0000FF"/>
              </a:solidFill>
              <a:ln>
                <a:noFill/>
              </a:ln>
              <a:extLst/>
            </p:spPr>
          </p:pic>
          <p:grpSp>
            <p:nvGrpSpPr>
              <p:cNvPr id="50" name="グループ化 49"/>
              <p:cNvGrpSpPr/>
              <p:nvPr/>
            </p:nvGrpSpPr>
            <p:grpSpPr>
              <a:xfrm>
                <a:off x="3819477" y="2705560"/>
                <a:ext cx="794634" cy="558449"/>
                <a:chOff x="8593370" y="2377549"/>
                <a:chExt cx="2709345" cy="1181055"/>
              </a:xfrm>
            </p:grpSpPr>
            <p:pic>
              <p:nvPicPr>
                <p:cNvPr id="51" name="Picture 5"/>
                <p:cNvPicPr>
                  <a:picLocks noChangeAspect="1" noChangeArrowheads="1"/>
                </p:cNvPicPr>
                <p:nvPr/>
              </p:nvPicPr>
              <p:blipFill>
                <a:blip r:embed="rId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593370" y="2377549"/>
                  <a:ext cx="2709345" cy="1181055"/>
                </a:xfrm>
                <a:prstGeom prst="rect">
                  <a:avLst/>
                </a:prstGeom>
                <a:noFill/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52" name="Picture 7"/>
                <p:cNvPicPr>
                  <a:picLocks noChangeAspect="1" noChangeArrowheads="1"/>
                </p:cNvPicPr>
                <p:nvPr/>
              </p:nvPicPr>
              <p:blipFill>
                <a:blip r:embed="rId1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671000" y="2559853"/>
                  <a:ext cx="2532731" cy="32883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53" name="正方形/長方形 52"/>
                <p:cNvSpPr/>
                <p:nvPr/>
              </p:nvSpPr>
              <p:spPr>
                <a:xfrm>
                  <a:off x="9318881" y="2548585"/>
                  <a:ext cx="618485" cy="340104"/>
                </a:xfrm>
                <a:prstGeom prst="rect">
                  <a:avLst/>
                </a:prstGeom>
                <a:noFill/>
                <a:ln w="190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000" dirty="0">
                    <a:solidFill>
                      <a:schemeClr val="tx1"/>
                    </a:solidFill>
                    <a:effectLst/>
                    <a:latin typeface="Calibri" panose="020F0502020204030204" pitchFamily="34" charset="0"/>
                  </a:endParaRPr>
                </a:p>
              </p:txBody>
            </p:sp>
          </p:grpSp>
        </p:grpSp>
        <p:pic>
          <p:nvPicPr>
            <p:cNvPr id="45" name="Picture 12" descr="C:\Users\6744176\AppData\Local\Microsoft\Windows\Temporary Internet Files\Content.Outlook\TYT8K48F\電波＿白黒反転.png"/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45022" y="2787216"/>
              <a:ext cx="331370" cy="4767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3" name="グループ化 62"/>
          <p:cNvGrpSpPr/>
          <p:nvPr/>
        </p:nvGrpSpPr>
        <p:grpSpPr>
          <a:xfrm>
            <a:off x="4796269" y="1786333"/>
            <a:ext cx="1924665" cy="1692123"/>
            <a:chOff x="7638111" y="2473479"/>
            <a:chExt cx="2928099" cy="2309620"/>
          </a:xfrm>
        </p:grpSpPr>
        <p:cxnSp>
          <p:nvCxnSpPr>
            <p:cNvPr id="70" name="直線コネクタ 69"/>
            <p:cNvCxnSpPr/>
            <p:nvPr/>
          </p:nvCxnSpPr>
          <p:spPr>
            <a:xfrm flipH="1">
              <a:off x="7638111" y="2473479"/>
              <a:ext cx="775951" cy="230962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直線コネクタ 70"/>
            <p:cNvCxnSpPr/>
            <p:nvPr/>
          </p:nvCxnSpPr>
          <p:spPr>
            <a:xfrm>
              <a:off x="9099493" y="2473479"/>
              <a:ext cx="1466717" cy="2238004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グループ化 2"/>
          <p:cNvGrpSpPr/>
          <p:nvPr/>
        </p:nvGrpSpPr>
        <p:grpSpPr>
          <a:xfrm>
            <a:off x="4781100" y="3425987"/>
            <a:ext cx="4233772" cy="1336453"/>
            <a:chOff x="4781100" y="3425987"/>
            <a:chExt cx="4233772" cy="1336453"/>
          </a:xfrm>
        </p:grpSpPr>
        <p:grpSp>
          <p:nvGrpSpPr>
            <p:cNvPr id="23" name="グループ化 22"/>
            <p:cNvGrpSpPr/>
            <p:nvPr/>
          </p:nvGrpSpPr>
          <p:grpSpPr>
            <a:xfrm>
              <a:off x="4781100" y="3425987"/>
              <a:ext cx="4233772" cy="1336453"/>
              <a:chOff x="4781100" y="3425987"/>
              <a:chExt cx="4233772" cy="1336453"/>
            </a:xfrm>
          </p:grpSpPr>
          <p:grpSp>
            <p:nvGrpSpPr>
              <p:cNvPr id="60" name="グループ化 59"/>
              <p:cNvGrpSpPr/>
              <p:nvPr/>
            </p:nvGrpSpPr>
            <p:grpSpPr>
              <a:xfrm>
                <a:off x="4796269" y="3425987"/>
                <a:ext cx="1924666" cy="1051805"/>
                <a:chOff x="6605219" y="3995747"/>
                <a:chExt cx="3714951" cy="2013969"/>
              </a:xfrm>
            </p:grpSpPr>
            <p:pic>
              <p:nvPicPr>
                <p:cNvPr id="74" name="Picture 6"/>
                <p:cNvPicPr>
                  <a:picLocks noChangeAspect="1" noChangeArrowheads="1"/>
                </p:cNvPicPr>
                <p:nvPr/>
              </p:nvPicPr>
              <p:blipFill>
                <a:blip r:embed="rId1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605219" y="3995747"/>
                  <a:ext cx="3714951" cy="2013969"/>
                </a:xfrm>
                <a:prstGeom prst="rect">
                  <a:avLst/>
                </a:prstGeom>
                <a:noFill/>
                <a:ln w="19050">
                  <a:solidFill>
                    <a:srgbClr val="FF00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75" name="Picture 8"/>
                <p:cNvPicPr>
                  <a:picLocks noChangeAspect="1" noChangeArrowheads="1"/>
                </p:cNvPicPr>
                <p:nvPr/>
              </p:nvPicPr>
              <p:blipFill>
                <a:blip r:embed="rId15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174361" y="4331370"/>
                  <a:ext cx="2354650" cy="1263090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sp>
            <p:nvSpPr>
              <p:cNvPr id="67" name="テキスト ボックス 66"/>
              <p:cNvSpPr txBox="1"/>
              <p:nvPr/>
            </p:nvSpPr>
            <p:spPr>
              <a:xfrm>
                <a:off x="4781100" y="4454663"/>
                <a:ext cx="186228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ja-JP" b="1" dirty="0" smtClean="0">
                    <a:solidFill>
                      <a:srgbClr val="0000FF"/>
                    </a:solidFill>
                    <a:effectLst/>
                    <a:latin typeface="Calibri" panose="020F0502020204030204" pitchFamily="34" charset="0"/>
                    <a:ea typeface="メイリオ" panose="020B0604030504040204" pitchFamily="50" charset="-128"/>
                    <a:cs typeface="メイリオ" panose="020B0604030504040204" pitchFamily="50" charset="-128"/>
                  </a:rPr>
                  <a:t>[Single </a:t>
                </a:r>
                <a:r>
                  <a:rPr lang="en-US" altLang="ja-JP" b="1" dirty="0">
                    <a:solidFill>
                      <a:srgbClr val="0000FF"/>
                    </a:solidFill>
                    <a:effectLst/>
                    <a:latin typeface="Calibri" panose="020F0502020204030204" pitchFamily="34" charset="0"/>
                    <a:ea typeface="メイリオ" panose="020B0604030504040204" pitchFamily="50" charset="-128"/>
                    <a:cs typeface="メイリオ" panose="020B0604030504040204" pitchFamily="50" charset="-128"/>
                  </a:rPr>
                  <a:t>S</a:t>
                </a:r>
                <a:r>
                  <a:rPr lang="en-US" altLang="ja-JP" b="1" dirty="0" smtClean="0">
                    <a:solidFill>
                      <a:srgbClr val="0000FF"/>
                    </a:solidFill>
                    <a:effectLst/>
                    <a:latin typeface="Calibri" panose="020F0502020204030204" pitchFamily="34" charset="0"/>
                    <a:ea typeface="メイリオ" panose="020B0604030504040204" pitchFamily="50" charset="-128"/>
                    <a:cs typeface="メイリオ" panose="020B0604030504040204" pitchFamily="50" charset="-128"/>
                  </a:rPr>
                  <a:t>creen Mode]</a:t>
                </a:r>
                <a:endParaRPr lang="en-US" altLang="ja-JP" b="1" dirty="0">
                  <a:solidFill>
                    <a:srgbClr val="0000FF"/>
                  </a:solidFill>
                  <a:effectLst/>
                  <a:latin typeface="Calibri" panose="020F0502020204030204" pitchFamily="34" charset="0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68" name="Text Box 534"/>
              <p:cNvSpPr txBox="1">
                <a:spLocks noChangeAspect="1" noChangeArrowheads="1"/>
              </p:cNvSpPr>
              <p:nvPr/>
            </p:nvSpPr>
            <p:spPr bwMode="auto">
              <a:xfrm>
                <a:off x="6696925" y="3536881"/>
                <a:ext cx="2317947" cy="954101"/>
              </a:xfrm>
              <a:prstGeom prst="rect">
                <a:avLst/>
              </a:prstGeom>
              <a:noFill/>
              <a:ln w="25400" algn="ctr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91434" tIns="45717" rIns="91434" bIns="45717">
                <a:spAutoFit/>
              </a:bodyPr>
              <a:lstStyle>
                <a:lvl1pPr algn="l" eaLnBrk="0" hangingPunct="0">
                  <a:spcBef>
                    <a:spcPct val="20000"/>
                  </a:spcBef>
                  <a:buFont typeface="Arial" charset="0"/>
                  <a:buChar char="•"/>
                  <a:defRPr kumimoji="1" sz="4000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1pPr>
                <a:lvl2pPr marL="742950" indent="-285750" algn="l" eaLnBrk="0" hangingPunct="0">
                  <a:spcBef>
                    <a:spcPct val="20000"/>
                  </a:spcBef>
                  <a:buFont typeface="Arial" charset="0"/>
                  <a:buChar char="–"/>
                  <a:defRPr kumimoji="1" sz="3500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2pPr>
                <a:lvl3pPr marL="1143000" indent="-228600" algn="l" eaLnBrk="0" hangingPunct="0">
                  <a:spcBef>
                    <a:spcPct val="20000"/>
                  </a:spcBef>
                  <a:buFont typeface="Arial" charset="0"/>
                  <a:buChar char="•"/>
                  <a:defRPr kumimoji="1" sz="3000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3pPr>
                <a:lvl4pPr marL="1600200" indent="-228600" algn="l" eaLnBrk="0" hangingPunct="0">
                  <a:spcBef>
                    <a:spcPct val="20000"/>
                  </a:spcBef>
                  <a:buFont typeface="Arial" charset="0"/>
                  <a:buChar char="–"/>
                  <a:defRPr kumimoji="1" sz="2500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4pPr>
                <a:lvl5pPr marL="2057400" indent="-228600" algn="l" eaLnBrk="0" hangingPunct="0">
                  <a:spcBef>
                    <a:spcPct val="20000"/>
                  </a:spcBef>
                  <a:buFont typeface="Arial" charset="0"/>
                  <a:buChar char="»"/>
                  <a:defRPr kumimoji="1" sz="2500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kumimoji="1" sz="2500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kumimoji="1" sz="2500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kumimoji="1" sz="2500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kumimoji="1" sz="2500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ja-JP" sz="1400" b="1" dirty="0">
                    <a:solidFill>
                      <a:schemeClr val="tx2"/>
                    </a:solidFill>
                    <a:effectLst/>
                    <a:ea typeface="Meiryo UI" panose="020B0604030504040204" pitchFamily="50" charset="-128"/>
                    <a:cs typeface="Meiryo UI" panose="020B0604030504040204" pitchFamily="50" charset="-128"/>
                  </a:rPr>
                  <a:t>The single screen will be open when clicking on the live image in multi screen mode.</a:t>
                </a:r>
              </a:p>
            </p:txBody>
          </p:sp>
        </p:grpSp>
        <p:sp>
          <p:nvSpPr>
            <p:cNvPr id="69" name="正方形/長方形 68"/>
            <p:cNvSpPr/>
            <p:nvPr/>
          </p:nvSpPr>
          <p:spPr>
            <a:xfrm>
              <a:off x="6400928" y="4313441"/>
              <a:ext cx="233031" cy="60435"/>
            </a:xfrm>
            <a:prstGeom prst="rect">
              <a:avLst/>
            </a:prstGeom>
            <a:noFill/>
            <a:ln w="158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kumimoji="1" lang="ja-JP" altLang="en-US" sz="1200" dirty="0">
                <a:solidFill>
                  <a:srgbClr val="0000FF"/>
                </a:solidFill>
                <a:effectLst/>
                <a:latin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54251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25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25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25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132891"/>
            <a:ext cx="2951747" cy="52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ja-JP" b="1" kern="0" dirty="0" smtClean="0">
                <a:solidFill>
                  <a:srgbClr val="FFFFFF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Specifications</a:t>
            </a:r>
            <a:endParaRPr lang="en-US" b="1" dirty="0"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Picture 2" descr="C:\Users\3930041\AppData\Local\Temp\_AZTMP21_\i-PRO_Extreme_logo_White\i-PRO_Extreme_logo_Whit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6455" y="216530"/>
            <a:ext cx="1006460" cy="253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lide Number Placeholder 8"/>
          <p:cNvSpPr txBox="1">
            <a:spLocks/>
          </p:cNvSpPr>
          <p:nvPr/>
        </p:nvSpPr>
        <p:spPr>
          <a:xfrm>
            <a:off x="4359803" y="4885171"/>
            <a:ext cx="396000" cy="18538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kumimoji="1" sz="12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9pPr>
          </a:lstStyle>
          <a:p>
            <a:pPr algn="ctr"/>
            <a:fld id="{0BED32BD-2AB6-2D40-A7A5-FA318B8F471B}" type="slidenum">
              <a:rPr lang="en-US" sz="1000" smtClean="0">
                <a:latin typeface="Calibri" panose="020F0502020204030204" pitchFamily="34" charset="0"/>
              </a:rPr>
              <a:pPr algn="ctr"/>
              <a:t>18</a:t>
            </a:fld>
            <a:endParaRPr lang="en-US" sz="1000" dirty="0">
              <a:latin typeface="Calibri" panose="020F0502020204030204" pitchFamily="34" charset="0"/>
            </a:endParaRPr>
          </a:p>
        </p:txBody>
      </p:sp>
      <p:graphicFrame>
        <p:nvGraphicFramePr>
          <p:cNvPr id="6" name="表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6874630"/>
              </p:ext>
            </p:extLst>
          </p:nvPr>
        </p:nvGraphicFramePr>
        <p:xfrm>
          <a:off x="364192" y="748102"/>
          <a:ext cx="8598623" cy="3911523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1234422"/>
                <a:gridCol w="1396632"/>
                <a:gridCol w="2951546"/>
                <a:gridCol w="3016023"/>
              </a:tblGrid>
              <a:tr h="198551"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05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ＭＳ Ｐゴシック" pitchFamily="50" charset="-128"/>
                        <a:cs typeface="Tahoma" pitchFamily="34" charset="0"/>
                      </a:endParaRPr>
                    </a:p>
                  </a:txBody>
                  <a:tcPr marL="45720" marR="45720" marT="18288" marB="18288" anchor="ctr" horzOverflow="overflow"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ＭＳ Ｐゴシック" pitchFamily="50" charset="-128"/>
                          <a:cs typeface="Tahoma" panose="020B0604030504040204" pitchFamily="34" charset="0"/>
                        </a:rPr>
                        <a:t>4 x FHD (8MP)  /  WV-S8530N </a:t>
                      </a:r>
                      <a:endParaRPr kumimoji="1" lang="ja-JP" altLang="en-US" sz="105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ＭＳ Ｐゴシック" pitchFamily="50" charset="-128"/>
                        <a:cs typeface="Tahoma" panose="020B0604030504040204" pitchFamily="34" charset="0"/>
                      </a:endParaRPr>
                    </a:p>
                  </a:txBody>
                  <a:tcPr marL="45720" marR="45720" marT="18288" marB="18288" anchor="ctr" horzOverflow="overflow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5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4 x 4K (33MP)  / WV-X8570N </a:t>
                      </a:r>
                    </a:p>
                  </a:txBody>
                  <a:tcPr marL="45720" marR="45720" marT="18288" marB="18288" anchor="ctr" horzOverflow="overflow">
                    <a:solidFill>
                      <a:srgbClr val="0070C0"/>
                    </a:solidFill>
                  </a:tcPr>
                </a:tc>
              </a:tr>
              <a:tr h="185911"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Image sensor</a:t>
                      </a:r>
                      <a:endParaRPr kumimoji="1" lang="ja-JP" alt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HGPｺﾞｼｯｸE" pitchFamily="50" charset="-128"/>
                        <a:cs typeface="Tahoma" pitchFamily="34" charset="0"/>
                      </a:endParaRPr>
                    </a:p>
                  </a:txBody>
                  <a:tcPr marL="45720" marR="45720" marT="18288" marB="18288" anchor="ctr" horzOverflow="overflow"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</a:rPr>
                        <a:t>1 / 3”  type CMOS</a:t>
                      </a:r>
                      <a:endParaRPr kumimoji="1" lang="ja-JP" alt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HGPｺﾞｼｯｸE" pitchFamily="50" charset="-128"/>
                        <a:cs typeface="Tahoma" pitchFamily="34" charset="0"/>
                      </a:endParaRPr>
                    </a:p>
                  </a:txBody>
                  <a:tcPr marL="45720" marR="45720" marT="18288" marB="18288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</a:rPr>
                        <a:t>1 / 1.8”  type CMOS</a:t>
                      </a:r>
                      <a:endParaRPr kumimoji="1" lang="ja-JP" alt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HGPｺﾞｼｯｸE" pitchFamily="50" charset="-128"/>
                        <a:cs typeface="Tahoma" pitchFamily="34" charset="0"/>
                      </a:endParaRPr>
                    </a:p>
                  </a:txBody>
                  <a:tcPr marL="45720" marR="45720" marT="18288" marB="18288" anchor="ctr" horzOverflow="overflow"/>
                </a:tc>
              </a:tr>
              <a:tr h="185911"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Max. video resolution (pixel)</a:t>
                      </a:r>
                      <a:endParaRPr kumimoji="1" lang="ja-JP" alt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HGPｺﾞｼｯｸE" pitchFamily="50" charset="-128"/>
                        <a:cs typeface="Tahoma" pitchFamily="34" charset="0"/>
                      </a:endParaRPr>
                    </a:p>
                  </a:txBody>
                  <a:tcPr marL="45720" marR="45720" marT="18288" marB="18288" anchor="ctr" horzOverflow="overflow">
                    <a:solidFill>
                      <a:srgbClr val="0000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1920x1080 x 4 cameras</a:t>
                      </a:r>
                      <a:endParaRPr kumimoji="1" lang="ja-JP" alt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HGPｺﾞｼｯｸE" pitchFamily="50" charset="-128"/>
                        <a:cs typeface="Tahoma" pitchFamily="34" charset="0"/>
                      </a:endParaRPr>
                    </a:p>
                  </a:txBody>
                  <a:tcPr marL="45720" marR="45720" marT="18288" marB="18288" anchor="ctr" horzOverflow="overflow"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3840x2160 x 4 cameras</a:t>
                      </a:r>
                      <a:endParaRPr kumimoji="1" lang="ja-JP" alt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HGPｺﾞｼｯｸE" pitchFamily="50" charset="-128"/>
                        <a:cs typeface="Tahoma" pitchFamily="34" charset="0"/>
                      </a:endParaRPr>
                    </a:p>
                  </a:txBody>
                  <a:tcPr marL="45720" marR="45720" marT="18288" marB="18288" anchor="ctr" horzOverflow="overflow">
                    <a:solidFill>
                      <a:srgbClr val="0000FF"/>
                    </a:solidFill>
                  </a:tcPr>
                </a:tc>
              </a:tr>
              <a:tr h="170356"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</a:rPr>
                        <a:t>Max. frame rate</a:t>
                      </a:r>
                      <a:endParaRPr kumimoji="1" lang="ja-JP" alt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HGPｺﾞｼｯｸE" pitchFamily="50" charset="-128"/>
                        <a:cs typeface="Tahoma" pitchFamily="34" charset="0"/>
                      </a:endParaRPr>
                    </a:p>
                  </a:txBody>
                  <a:tcPr marL="45720" marR="45720" marT="18288" marB="18288" anchor="ctr" horzOverflow="overflow"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</a:rPr>
                        <a:t>30 fps</a:t>
                      </a:r>
                      <a:endParaRPr kumimoji="1" lang="ja-JP" alt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HGPｺﾞｼｯｸE" pitchFamily="50" charset="-128"/>
                        <a:cs typeface="Tahoma" pitchFamily="34" charset="0"/>
                      </a:endParaRPr>
                    </a:p>
                  </a:txBody>
                  <a:tcPr marL="45720" marR="45720" marT="18288" marB="18288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</a:rPr>
                        <a:t>15 fps</a:t>
                      </a:r>
                      <a:endParaRPr kumimoji="1" lang="ja-JP" alt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HGPｺﾞｼｯｸE" pitchFamily="50" charset="-128"/>
                        <a:cs typeface="Tahoma" pitchFamily="34" charset="0"/>
                      </a:endParaRPr>
                    </a:p>
                  </a:txBody>
                  <a:tcPr marL="45720" marR="45720" marT="18288" marB="18288" anchor="ctr" horzOverflow="overflow"/>
                </a:tc>
              </a:tr>
              <a:tr h="154429"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</a:rPr>
                        <a:t>Video Compression</a:t>
                      </a:r>
                    </a:p>
                  </a:txBody>
                  <a:tcPr marL="45720" marR="45720" marT="18288" marB="18288" anchor="ctr" horzOverflow="overflow"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H.264/H.265/MJPEG</a:t>
                      </a:r>
                    </a:p>
                  </a:txBody>
                  <a:tcPr marL="45720" marR="45720" marT="18288" marB="18288" anchor="ctr" horzOverflow="overflow"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marT="18288" marB="18288" anchor="ctr" horzOverflow="overflow"/>
                </a:tc>
              </a:tr>
              <a:tr h="185911">
                <a:tc row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Minimum Illumination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HGPｺﾞｼｯｸE" pitchFamily="50" charset="-128"/>
                          <a:cs typeface="Tahoma" pitchFamily="34" charset="0"/>
                        </a:rPr>
                        <a:t> *Shutter speed 1/30s</a:t>
                      </a:r>
                      <a:endParaRPr kumimoji="1" lang="ja-JP" alt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HGPｺﾞｼｯｸE" pitchFamily="50" charset="-128"/>
                        <a:cs typeface="Tahoma" pitchFamily="34" charset="0"/>
                      </a:endParaRPr>
                    </a:p>
                  </a:txBody>
                  <a:tcPr marL="45720" marR="45720" marT="18288" marB="18288" anchor="ctr" horzOverflow="overflow"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Color</a:t>
                      </a:r>
                      <a:endParaRPr kumimoji="1" lang="ja-JP" alt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HGPｺﾞｼｯｸE" pitchFamily="50" charset="-128"/>
                        <a:cs typeface="Tahoma" pitchFamily="34" charset="0"/>
                      </a:endParaRPr>
                    </a:p>
                  </a:txBody>
                  <a:tcPr marL="45720" marR="45720" marT="18288" marB="18288" anchor="ctr" horzOverflow="overflow"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0.09lx @F2.2,   0.006 lx @ shutter speed 16/30</a:t>
                      </a:r>
                      <a:endParaRPr kumimoji="1" lang="ja-JP" alt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ＭＳ Ｐゴシック" pitchFamily="50" charset="-128"/>
                        <a:cs typeface="Tahoma" pitchFamily="34" charset="0"/>
                      </a:endParaRPr>
                    </a:p>
                  </a:txBody>
                  <a:tcPr marL="45720" marR="45720" marT="18288" marB="18288" anchor="ctr" horzOverflow="overflow"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ＭＳ Ｐゴシック" pitchFamily="50" charset="-128"/>
                          <a:cs typeface="Tahoma" pitchFamily="34" charset="0"/>
                        </a:rPr>
                        <a:t>0.12lx @F1.6,   0.008 lx @ shutter speed 16/30</a:t>
                      </a:r>
                      <a:endParaRPr kumimoji="1" lang="ja-JP" alt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ＭＳ Ｐゴシック" pitchFamily="50" charset="-128"/>
                        <a:cs typeface="Tahoma" pitchFamily="34" charset="0"/>
                      </a:endParaRPr>
                    </a:p>
                  </a:txBody>
                  <a:tcPr marL="45720" marR="45720" marT="18288" marB="18288" anchor="ctr" horzOverflow="overflow">
                    <a:solidFill>
                      <a:srgbClr val="0000FF"/>
                    </a:solidFill>
                  </a:tcPr>
                </a:tc>
              </a:tr>
              <a:tr h="210696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B/W</a:t>
                      </a:r>
                      <a:endParaRPr kumimoji="1" lang="ja-JP" alt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HGPｺﾞｼｯｸE" pitchFamily="50" charset="-128"/>
                        <a:cs typeface="Tahoma" pitchFamily="34" charset="0"/>
                      </a:endParaRPr>
                    </a:p>
                  </a:txBody>
                  <a:tcPr marL="45720" marR="45720" marT="18288" marB="18288" anchor="ctr" horzOverflow="overflow"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0.04lx @F2.2,   0.003 lx @ shutter speed 16/30</a:t>
                      </a:r>
                      <a:endParaRPr kumimoji="1" lang="ja-JP" alt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ＭＳ Ｐゴシック" pitchFamily="50" charset="-128"/>
                        <a:cs typeface="Tahoma" pitchFamily="34" charset="0"/>
                      </a:endParaRPr>
                    </a:p>
                  </a:txBody>
                  <a:tcPr marL="45720" marR="45720" marT="18288" marB="18288" anchor="ctr" horzOverflow="overflow"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0.05lx @F1.6,   0.003 lx @ shutter speed 16/30</a:t>
                      </a:r>
                      <a:endParaRPr kumimoji="1" lang="ja-JP" alt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ＭＳ Ｐゴシック" pitchFamily="50" charset="-128"/>
                        <a:cs typeface="Tahoma" pitchFamily="34" charset="0"/>
                      </a:endParaRPr>
                    </a:p>
                  </a:txBody>
                  <a:tcPr marL="45720" marR="45720" marT="18288" marB="18288" anchor="ctr" horzOverflow="overflow">
                    <a:solidFill>
                      <a:srgbClr val="0000FF"/>
                    </a:solidFill>
                  </a:tcPr>
                </a:tc>
              </a:tr>
              <a:tr h="215986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</a:rPr>
                        <a:t>Angular Field of View  </a:t>
                      </a:r>
                    </a:p>
                  </a:txBody>
                  <a:tcPr marL="45720" marR="45720" marT="18288" marB="18288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</a:rPr>
                        <a:t>Horizontal/Vertical </a:t>
                      </a:r>
                      <a:endParaRPr kumimoji="1" lang="en-US" altLang="ja-JP" sz="900" b="1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marT="18288" marB="18288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</a:rPr>
                        <a:t>                 (16:9 mode)     53°-99°/  30°-54°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</a:rPr>
                        <a:t>                 (4:3 mode)       44°-81°/  33°-60°</a:t>
                      </a:r>
                      <a:endParaRPr kumimoji="1" lang="en-US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HGPｺﾞｼｯｸE" pitchFamily="50" charset="-128"/>
                        <a:cs typeface="Tahoma" pitchFamily="34" charset="0"/>
                      </a:endParaRPr>
                    </a:p>
                  </a:txBody>
                  <a:tcPr marL="91458" marR="91458" marT="27432" marB="18288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</a:rPr>
                        <a:t>(16:9 mode)    97°/  53°</a:t>
                      </a:r>
                      <a:endParaRPr kumimoji="1" lang="en-US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HGPｺﾞｼｯｸE" pitchFamily="50" charset="-128"/>
                        <a:cs typeface="Tahoma" pitchFamily="34" charset="0"/>
                      </a:endParaRPr>
                    </a:p>
                  </a:txBody>
                  <a:tcPr marL="91458" marR="91458" marT="27432" marB="18288" anchor="ctr" horzOverflow="overflow"/>
                </a:tc>
              </a:tr>
              <a:tr h="185911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ＭＳ Ｐゴシック" pitchFamily="50" charset="-128"/>
                          <a:cs typeface="Tahoma" pitchFamily="34" charset="0"/>
                        </a:rPr>
                        <a:t>Adjusting angle</a:t>
                      </a:r>
                      <a:endParaRPr kumimoji="1" lang="ja-JP" alt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ＭＳ Ｐゴシック" pitchFamily="50" charset="-128"/>
                        <a:cs typeface="Tahoma" pitchFamily="34" charset="0"/>
                      </a:endParaRPr>
                    </a:p>
                  </a:txBody>
                  <a:tcPr marL="45720" marR="45720" marT="18288" marB="18288" anchor="ctr" horzOverflow="overflow">
                    <a:solidFill>
                      <a:srgbClr val="0000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         Camera 1/2/3 :   Horizontal (PAN)     360°, -Vertical (TILT) +80° to +30 °, Azimuth (YAW) ±50 °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         Camera 4         :   Horizontal (PAN)     360°, -Vertical (TILT) +80 ° to 0 °(right below) to –15 °Azimuth (YAW) ±50 °</a:t>
                      </a:r>
                      <a:endParaRPr kumimoji="1" lang="en-US" altLang="ja-JP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ＭＳ Ｐゴシック" pitchFamily="50" charset="-128"/>
                        <a:cs typeface="Tahoma" pitchFamily="34" charset="0"/>
                      </a:endParaRPr>
                    </a:p>
                  </a:txBody>
                  <a:tcPr marL="45720" marR="45720" marT="18288" marB="18288" anchor="ctr" horzOverflow="overflow">
                    <a:solidFill>
                      <a:srgbClr val="0000FF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ＭＳ Ｐゴシック" pitchFamily="50" charset="-128"/>
                        <a:cs typeface="Tahoma" pitchFamily="34" charset="0"/>
                      </a:endParaRPr>
                    </a:p>
                  </a:txBody>
                  <a:tcPr marL="45720" marR="45720" marT="18288" marB="18288" anchor="ctr" horzOverflow="overflow"/>
                </a:tc>
              </a:tr>
              <a:tr h="166037"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</a:rPr>
                        <a:t>Audio Compression</a:t>
                      </a:r>
                      <a:endParaRPr kumimoji="1" lang="ja-JP" alt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ＭＳ Ｐゴシック" pitchFamily="50" charset="-128"/>
                        <a:cs typeface="Tahoma" pitchFamily="34" charset="0"/>
                      </a:endParaRPr>
                    </a:p>
                  </a:txBody>
                  <a:tcPr marL="45720" marR="45720" marT="18288" marB="18288" anchor="ctr" horzOverflow="overflow"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ＭＳ Ｐゴシック" pitchFamily="50" charset="-128"/>
                          <a:cs typeface="Tahoma" pitchFamily="34" charset="0"/>
                        </a:rPr>
                        <a:t>-</a:t>
                      </a:r>
                    </a:p>
                  </a:txBody>
                  <a:tcPr marL="45720" marR="45720" marT="18288" marB="18288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ＭＳ Ｐゴシック" pitchFamily="50" charset="-128"/>
                          <a:cs typeface="Tahoma" pitchFamily="34" charset="0"/>
                        </a:rPr>
                        <a:t>G.726, G.711, AAC-LC</a:t>
                      </a:r>
                    </a:p>
                  </a:txBody>
                  <a:tcPr marL="45720" marR="45720" marT="18288" marB="18288" anchor="ctr" horzOverflow="overflow"/>
                </a:tc>
              </a:tr>
              <a:tr h="173557"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</a:rPr>
                        <a:t>SD memory card slot</a:t>
                      </a:r>
                      <a:endParaRPr kumimoji="1" lang="ja-JP" alt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HGPｺﾞｼｯｸE" pitchFamily="50" charset="-128"/>
                        <a:cs typeface="Tahoma" pitchFamily="34" charset="0"/>
                      </a:endParaRPr>
                    </a:p>
                  </a:txBody>
                  <a:tcPr marL="45720" marR="45720" marT="18288" marB="18288" anchor="ctr" horzOverflow="overflow"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HGPｺﾞｼｯｸE" pitchFamily="50" charset="-128"/>
                          <a:cs typeface="Tahoma" pitchFamily="34" charset="0"/>
                        </a:rPr>
                        <a:t>1slot  (SDXC/SDHC/SD)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HGPｺﾞｼｯｸE" pitchFamily="50" charset="-128"/>
                        <a:cs typeface="Tahoma" pitchFamily="34" charset="0"/>
                      </a:endParaRPr>
                    </a:p>
                  </a:txBody>
                  <a:tcPr marL="45720" marR="45720" marT="18288" marB="18288" anchor="ctr" horzOverflow="overflow"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HGPｺﾞｼｯｸE" pitchFamily="50" charset="-128"/>
                        <a:cs typeface="Tahoma" pitchFamily="34" charset="0"/>
                      </a:endParaRPr>
                    </a:p>
                  </a:txBody>
                  <a:tcPr marL="45720" marR="45720" marT="18288" marB="18288" anchor="ctr" horzOverflow="overflow"/>
                </a:tc>
              </a:tr>
              <a:tr h="185911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</a:rPr>
                        <a:t>Zoom Ratio</a:t>
                      </a:r>
                      <a:endParaRPr kumimoji="1" lang="ja-JP" alt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HGPｺﾞｼｯｸE" pitchFamily="50" charset="-128"/>
                        <a:cs typeface="Tahoma" pitchFamily="34" charset="0"/>
                      </a:endParaRPr>
                    </a:p>
                  </a:txBody>
                  <a:tcPr marL="45720" marR="45720" marT="18288" marB="18288" anchor="ctr" horzOverflow="overflow"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</a:rPr>
                        <a:t>Digital zoom (x1, x2, x4)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ＭＳ Ｐゴシック" pitchFamily="50" charset="-128"/>
                        <a:cs typeface="Tahoma" pitchFamily="34" charset="0"/>
                      </a:endParaRPr>
                    </a:p>
                  </a:txBody>
                  <a:tcPr marL="45720" marR="45720" marT="18288" marB="18288" anchor="ctr" horzOverflow="overflow"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ＭＳ Ｐゴシック" pitchFamily="50" charset="-128"/>
                        <a:cs typeface="Tahoma" pitchFamily="34" charset="0"/>
                      </a:endParaRPr>
                    </a:p>
                  </a:txBody>
                  <a:tcPr marL="45720" marR="45720" marT="18288" marB="18288" anchor="ctr" horzOverflow="overflow"/>
                </a:tc>
              </a:tr>
              <a:tr h="185911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Wide dynamic range / Intelligent Auto/Smart coding</a:t>
                      </a:r>
                      <a:endParaRPr kumimoji="1" lang="ja-JP" alt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HGPｺﾞｼｯｸE" pitchFamily="50" charset="-128"/>
                        <a:cs typeface="Tahoma" pitchFamily="34" charset="0"/>
                      </a:endParaRPr>
                    </a:p>
                  </a:txBody>
                  <a:tcPr marL="45720" marR="45720" marT="18288" marB="18288" anchor="ctr" horzOverflow="overflow">
                    <a:solidFill>
                      <a:srgbClr val="0000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ＭＳ Ｐゴシック" pitchFamily="50" charset="-128"/>
                          <a:cs typeface="Tahoma" pitchFamily="34" charset="0"/>
                        </a:rPr>
                        <a:t>Super dynamic 108dB  / </a:t>
                      </a:r>
                      <a:r>
                        <a:rPr kumimoji="1" lang="ja-JP" altLang="en-US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ＭＳ Ｐゴシック" pitchFamily="50" charset="-128"/>
                          <a:cs typeface="Tahoma" pitchFamily="34" charset="0"/>
                        </a:rPr>
                        <a:t>  </a:t>
                      </a: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ＭＳ Ｐゴシック" pitchFamily="50" charset="-128"/>
                          <a:cs typeface="Tahoma" pitchFamily="34" charset="0"/>
                        </a:rPr>
                        <a:t>Yes /  Yes</a:t>
                      </a:r>
                    </a:p>
                  </a:txBody>
                  <a:tcPr marL="45720" marR="45720" marT="18288" marB="18288" anchor="ctr" horzOverflow="overflow">
                    <a:solidFill>
                      <a:srgbClr val="0000FF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ＭＳ Ｐゴシック" pitchFamily="50" charset="-128"/>
                        <a:cs typeface="Tahoma" pitchFamily="34" charset="0"/>
                      </a:endParaRPr>
                    </a:p>
                  </a:txBody>
                  <a:tcPr marL="45720" marR="45720" marT="18288" marB="18288" anchor="ctr" horzOverflow="overflow"/>
                </a:tc>
              </a:tr>
              <a:tr h="185911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HGPｺﾞｼｯｸE" pitchFamily="50" charset="-128"/>
                          <a:cs typeface="Tahoma" pitchFamily="34" charset="0"/>
                        </a:rPr>
                        <a:t>Secure communication</a:t>
                      </a:r>
                      <a:endParaRPr kumimoji="1" lang="ja-JP" alt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HGPｺﾞｼｯｸE" pitchFamily="50" charset="-128"/>
                        <a:cs typeface="Tahoma" pitchFamily="34" charset="0"/>
                      </a:endParaRPr>
                    </a:p>
                  </a:txBody>
                  <a:tcPr marL="45720" marR="45720" marT="18288" marB="18288" anchor="ctr" horzOverflow="overflow">
                    <a:solidFill>
                      <a:srgbClr val="0000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FIPS 140-2 Level 1 compliant</a:t>
                      </a:r>
                    </a:p>
                  </a:txBody>
                  <a:tcPr marL="45720" marR="45720" marT="18288" marB="18288" anchor="ctr" horzOverflow="overflow">
                    <a:solidFill>
                      <a:srgbClr val="0000FF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marT="18288" marB="18288" anchor="ctr" horzOverflow="overflow"/>
                </a:tc>
              </a:tr>
              <a:tr h="185911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HGPｺﾞｼｯｸE" pitchFamily="50" charset="-128"/>
                          <a:cs typeface="Tahoma" pitchFamily="34" charset="0"/>
                        </a:rPr>
                        <a:t>Environmental</a:t>
                      </a:r>
                      <a:endParaRPr kumimoji="1" lang="ja-JP" alt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HGPｺﾞｼｯｸE" pitchFamily="50" charset="-128"/>
                        <a:cs typeface="Tahoma" pitchFamily="34" charset="0"/>
                      </a:endParaRPr>
                    </a:p>
                  </a:txBody>
                  <a:tcPr marL="45720" marR="45720" marT="18288" marB="18288" anchor="ctr" horzOverflow="overflow">
                    <a:solidFill>
                      <a:srgbClr val="0000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IP66 (IEC60529 ), Type 4X(UL50),  NEMA 4X compliant, IK10( IEC 62262), ClearSight coating</a:t>
                      </a:r>
                    </a:p>
                  </a:txBody>
                  <a:tcPr marL="45720" marR="45720" marT="18288" marB="18288" anchor="ctr" horzOverflow="overflow">
                    <a:solidFill>
                      <a:srgbClr val="0000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</a:tr>
              <a:tr h="328688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HGPｺﾞｼｯｸE" pitchFamily="50" charset="-128"/>
                          <a:cs typeface="Tahoma" pitchFamily="34" charset="0"/>
                        </a:rPr>
                        <a:t>External I/O Terminals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HGPｺﾞｼｯｸE" pitchFamily="50" charset="-128"/>
                        <a:cs typeface="Tahoma" pitchFamily="34" charset="0"/>
                      </a:endParaRPr>
                    </a:p>
                  </a:txBody>
                  <a:tcPr marL="45720" marR="45720" marT="18288" marB="18288" anchor="ctr" horzOverflow="overflow"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</a:t>
                      </a:r>
                    </a:p>
                  </a:txBody>
                  <a:tcPr marL="45720" marR="45720" marT="18288" marB="18288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AL IN 1 x1 (AL input 1/ B/W input/Auto time adjustment input)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AL IN 2 x1 (AL input/output) , AL IN 3 (Al input/AUX  output)</a:t>
                      </a:r>
                    </a:p>
                  </a:txBody>
                  <a:tcPr marL="45720" marR="45720" marT="18288" marB="18288" anchor="ctr" horzOverflow="overflow"/>
                </a:tc>
              </a:tr>
              <a:tr h="187268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HGPｺﾞｼｯｸE" pitchFamily="50" charset="-128"/>
                          <a:cs typeface="Tahoma" pitchFamily="34" charset="0"/>
                        </a:rPr>
                        <a:t>Audio input / output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HGPｺﾞｼｯｸE" pitchFamily="50" charset="-128"/>
                        <a:cs typeface="Tahoma" pitchFamily="34" charset="0"/>
                      </a:endParaRPr>
                    </a:p>
                  </a:txBody>
                  <a:tcPr marL="45720" marR="45720" marT="18288" marB="18288" anchor="ctr" horzOverflow="overflow"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</a:t>
                      </a:r>
                    </a:p>
                  </a:txBody>
                  <a:tcPr marL="45720" marR="45720" marT="18288" marB="18288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it-IT" altLang="ja-JP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ø3.5 mm stereo mini jack x 1 /   --</a:t>
                      </a:r>
                      <a:endParaRPr kumimoji="1" lang="en-US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marT="18288" marB="18288" anchor="ctr" horzOverflow="overflow"/>
                </a:tc>
              </a:tr>
              <a:tr h="167292"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</a:rPr>
                        <a:t>Ambient Operating Temperature</a:t>
                      </a:r>
                      <a:endParaRPr kumimoji="1" lang="ja-JP" alt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HGPｺﾞｼｯｸE" pitchFamily="50" charset="-128"/>
                        <a:cs typeface="Tahoma" pitchFamily="34" charset="0"/>
                      </a:endParaRPr>
                    </a:p>
                  </a:txBody>
                  <a:tcPr marL="45720" marR="45720" marT="18288" marB="18288" anchor="ctr" horzOverflow="overflow"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</a:rPr>
                        <a:t>-40 °C ~ +60 °C (-40 °F ~ 140 °F)      *Power On range: –20 °C  ~ +60 °C {–4 °F~ 140 °F})</a:t>
                      </a:r>
                      <a:endParaRPr kumimoji="1" lang="en-US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marT="18288" marB="18288" anchor="ctr" horzOverflow="overflow"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marT="18288" marB="18288" anchor="ctr" horzOverflow="overflow"/>
                </a:tc>
              </a:tr>
              <a:tr h="185327"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</a:rPr>
                        <a:t>Power/ Dimension (mm) / Mass(approx.)</a:t>
                      </a:r>
                      <a:endParaRPr kumimoji="1" lang="ja-JP" alt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HGPｺﾞｼｯｸE" pitchFamily="50" charset="-128"/>
                        <a:cs typeface="Tahoma" pitchFamily="34" charset="0"/>
                      </a:endParaRPr>
                    </a:p>
                  </a:txBody>
                  <a:tcPr marL="45720" marR="45720" marT="18288" marB="18288" anchor="ctr" horzOverflow="overflow"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pt-BR" altLang="ja-JP" sz="900" b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</a:rPr>
                        <a:t>PoE   (Approx. 12.95W) / ø230 mm × 196 mm /  Approx. 2.8kg (X8570N), 2.7kg(S8530N)   *</a:t>
                      </a:r>
                      <a:r>
                        <a:rPr kumimoji="1" lang="en-US" altLang="ja-JP" sz="900" b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</a:rPr>
                        <a:t> When using attachment plate only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HGPｺﾞｼｯｸE" pitchFamily="50" charset="-128"/>
                        <a:cs typeface="Tahoma" pitchFamily="34" charset="0"/>
                      </a:endParaRPr>
                    </a:p>
                  </a:txBody>
                  <a:tcPr marL="45720" marR="45720" marT="18288" marB="18288" anchor="ctr" horzOverflow="overflow"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HGPｺﾞｼｯｸE" pitchFamily="50" charset="-128"/>
                        <a:cs typeface="Tahoma" pitchFamily="34" charset="0"/>
                      </a:endParaRPr>
                    </a:p>
                  </a:txBody>
                  <a:tcPr marL="45720" marR="45720" marT="18288" marB="18288" anchor="ctr" horzOverflow="overflow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64458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テキスト ボックス 21"/>
          <p:cNvSpPr txBox="1"/>
          <p:nvPr/>
        </p:nvSpPr>
        <p:spPr>
          <a:xfrm>
            <a:off x="367720" y="826344"/>
            <a:ext cx="69757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2000" b="1" dirty="0" smtClean="0">
                <a:effectLst/>
                <a:latin typeface="Calibri" panose="020F0502020204030204" pitchFamily="34" charset="0"/>
              </a:rPr>
              <a:t>Those cameras are suitable under the extreme conditions </a:t>
            </a:r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b="1" dirty="0" smtClean="0"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Industry examples </a:t>
            </a:r>
            <a:endParaRPr lang="en-US" b="1" dirty="0"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Slide Number Placeholder 8"/>
          <p:cNvSpPr txBox="1">
            <a:spLocks/>
          </p:cNvSpPr>
          <p:nvPr/>
        </p:nvSpPr>
        <p:spPr>
          <a:xfrm>
            <a:off x="4359803" y="4885171"/>
            <a:ext cx="396000" cy="18538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kumimoji="1" sz="12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9pPr>
          </a:lstStyle>
          <a:p>
            <a:pPr algn="ctr"/>
            <a:fld id="{0BED32BD-2AB6-2D40-A7A5-FA318B8F471B}" type="slidenum">
              <a:rPr lang="en-US" sz="1000" smtClean="0">
                <a:latin typeface="Calibri" panose="020F0502020204030204" pitchFamily="34" charset="0"/>
              </a:rPr>
              <a:pPr algn="ctr"/>
              <a:t>19</a:t>
            </a:fld>
            <a:endParaRPr lang="en-US" sz="1000" dirty="0">
              <a:latin typeface="Calibri" panose="020F0502020204030204" pitchFamily="34" charset="0"/>
            </a:endParaRPr>
          </a:p>
        </p:txBody>
      </p:sp>
      <p:pic>
        <p:nvPicPr>
          <p:cNvPr id="9" name="Picture 2" descr="C:\Users\3930041\AppData\Local\Temp\_AZTMP21_\i-PRO_Extreme_logo_White\i-PRO_Extreme_logo_Whit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6455" y="216530"/>
            <a:ext cx="1006460" cy="253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テキスト ボックス 16"/>
          <p:cNvSpPr txBox="1"/>
          <p:nvPr/>
        </p:nvSpPr>
        <p:spPr>
          <a:xfrm>
            <a:off x="199646" y="1450093"/>
            <a:ext cx="3439138" cy="27315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95350" indent="-261938" algn="l">
              <a:lnSpc>
                <a:spcPct val="150000"/>
              </a:lnSpc>
              <a:spcBef>
                <a:spcPts val="300"/>
              </a:spcBef>
              <a:buFont typeface="Wingdings" panose="05000000000000000000" pitchFamily="2" charset="2"/>
              <a:buChar char="ü"/>
            </a:pPr>
            <a:r>
              <a:rPr lang="en-US" altLang="ja-JP" sz="1600" b="1" dirty="0" smtClean="0">
                <a:effectLst/>
                <a:latin typeface="Calibri" panose="020F0502020204030204" pitchFamily="34" charset="0"/>
              </a:rPr>
              <a:t>Intersection</a:t>
            </a:r>
          </a:p>
          <a:p>
            <a:pPr marL="895350" indent="-261938" algn="l">
              <a:lnSpc>
                <a:spcPct val="150000"/>
              </a:lnSpc>
              <a:spcBef>
                <a:spcPts val="300"/>
              </a:spcBef>
              <a:buFont typeface="Wingdings" panose="05000000000000000000" pitchFamily="2" charset="2"/>
              <a:buChar char="ü"/>
            </a:pPr>
            <a:r>
              <a:rPr lang="en-US" altLang="ja-JP" sz="1600" b="1" dirty="0">
                <a:effectLst/>
                <a:latin typeface="Calibri" panose="020F0502020204030204" pitchFamily="34" charset="0"/>
              </a:rPr>
              <a:t>Station, Airport </a:t>
            </a:r>
            <a:endParaRPr lang="en-US" altLang="ja-JP" sz="1600" b="1" dirty="0" smtClean="0">
              <a:effectLst/>
              <a:latin typeface="Calibri" panose="020F0502020204030204" pitchFamily="34" charset="0"/>
            </a:endParaRPr>
          </a:p>
          <a:p>
            <a:pPr marL="633412" algn="l">
              <a:lnSpc>
                <a:spcPts val="1500"/>
              </a:lnSpc>
              <a:spcBef>
                <a:spcPts val="300"/>
              </a:spcBef>
            </a:pPr>
            <a:r>
              <a:rPr lang="en-US" altLang="ja-JP" sz="1600" b="1" dirty="0" smtClean="0">
                <a:effectLst/>
                <a:latin typeface="Calibri" panose="020F0502020204030204" pitchFamily="34" charset="0"/>
              </a:rPr>
              <a:t>      (</a:t>
            </a:r>
            <a:r>
              <a:rPr lang="en-US" altLang="ja-JP" sz="1600" b="1" dirty="0">
                <a:effectLst/>
                <a:latin typeface="Calibri" panose="020F0502020204030204" pitchFamily="34" charset="0"/>
              </a:rPr>
              <a:t>Concourse, Runway)</a:t>
            </a:r>
          </a:p>
          <a:p>
            <a:pPr marL="895350" indent="-261938" algn="l">
              <a:lnSpc>
                <a:spcPct val="150000"/>
              </a:lnSpc>
              <a:spcBef>
                <a:spcPts val="300"/>
              </a:spcBef>
              <a:buFont typeface="Wingdings" panose="05000000000000000000" pitchFamily="2" charset="2"/>
              <a:buChar char="ü"/>
            </a:pPr>
            <a:r>
              <a:rPr lang="en-US" altLang="ja-JP" sz="1600" b="1" dirty="0">
                <a:effectLst/>
                <a:latin typeface="Calibri" panose="020F0502020204030204" pitchFamily="34" charset="0"/>
              </a:rPr>
              <a:t>Building </a:t>
            </a:r>
            <a:r>
              <a:rPr lang="en-US" altLang="ja-JP" sz="1600" b="1" dirty="0" smtClean="0">
                <a:effectLst/>
                <a:latin typeface="Calibri" panose="020F0502020204030204" pitchFamily="34" charset="0"/>
              </a:rPr>
              <a:t>periphery</a:t>
            </a:r>
          </a:p>
          <a:p>
            <a:pPr marL="895350" indent="-261938" algn="l">
              <a:lnSpc>
                <a:spcPct val="150000"/>
              </a:lnSpc>
              <a:spcBef>
                <a:spcPts val="300"/>
              </a:spcBef>
              <a:buFont typeface="Wingdings" panose="05000000000000000000" pitchFamily="2" charset="2"/>
              <a:buChar char="ü"/>
            </a:pPr>
            <a:r>
              <a:rPr lang="en-US" altLang="ja-JP" sz="1600" b="1" dirty="0" smtClean="0">
                <a:effectLst/>
                <a:latin typeface="Calibri" panose="020F0502020204030204" pitchFamily="34" charset="0"/>
              </a:rPr>
              <a:t>Park</a:t>
            </a:r>
          </a:p>
          <a:p>
            <a:pPr marL="895350" indent="-261938" algn="l">
              <a:lnSpc>
                <a:spcPct val="150000"/>
              </a:lnSpc>
              <a:spcBef>
                <a:spcPts val="300"/>
              </a:spcBef>
              <a:buFont typeface="Wingdings" panose="05000000000000000000" pitchFamily="2" charset="2"/>
              <a:buChar char="ü"/>
            </a:pPr>
            <a:r>
              <a:rPr lang="en-US" altLang="ja-JP" sz="1600" b="1" dirty="0" smtClean="0">
                <a:effectLst/>
                <a:latin typeface="Calibri" panose="020F0502020204030204" pitchFamily="34" charset="0"/>
              </a:rPr>
              <a:t>Plaza</a:t>
            </a:r>
            <a:endParaRPr lang="en-US" altLang="ja-JP" sz="1600" b="1" dirty="0">
              <a:effectLst/>
              <a:latin typeface="Calibri" panose="020F0502020204030204" pitchFamily="34" charset="0"/>
            </a:endParaRPr>
          </a:p>
          <a:p>
            <a:pPr marL="895350" indent="-261938" algn="l">
              <a:lnSpc>
                <a:spcPct val="150000"/>
              </a:lnSpc>
              <a:spcBef>
                <a:spcPts val="300"/>
              </a:spcBef>
              <a:buFont typeface="Wingdings" panose="05000000000000000000" pitchFamily="2" charset="2"/>
              <a:buChar char="ü"/>
            </a:pPr>
            <a:r>
              <a:rPr lang="en-US" altLang="ja-JP" sz="1600" b="1" dirty="0">
                <a:effectLst/>
                <a:latin typeface="Calibri" panose="020F0502020204030204" pitchFamily="34" charset="0"/>
              </a:rPr>
              <a:t>Parking </a:t>
            </a:r>
            <a:r>
              <a:rPr lang="en-US" altLang="ja-JP" sz="1600" b="1" dirty="0" smtClean="0">
                <a:effectLst/>
                <a:latin typeface="Calibri" panose="020F0502020204030204" pitchFamily="34" charset="0"/>
              </a:rPr>
              <a:t>lot    and </a:t>
            </a:r>
            <a:r>
              <a:rPr lang="en-US" altLang="ja-JP" sz="1600" b="1" dirty="0">
                <a:effectLst/>
                <a:latin typeface="Calibri" panose="020F0502020204030204" pitchFamily="34" charset="0"/>
              </a:rPr>
              <a:t>more. </a:t>
            </a:r>
          </a:p>
        </p:txBody>
      </p:sp>
      <p:pic>
        <p:nvPicPr>
          <p:cNvPr id="14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77574" y="1354853"/>
            <a:ext cx="2346478" cy="1388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4" descr="C:\Users\1836832\Desktop\製作中\マルチセンサカメラ\使えそうな画像\shutterstock_34642256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86014" y="2743200"/>
            <a:ext cx="2569637" cy="1662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91200" y="1279283"/>
            <a:ext cx="2388485" cy="1544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55599" y="2425552"/>
            <a:ext cx="2512125" cy="16061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9118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2" descr="C:\Users\3930041\AppData\Local\Temp\_AZTMP21_\i-PRO_Extreme_logo_White\i-PRO_Extreme_logo_Whit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6455" y="216530"/>
            <a:ext cx="1006460" cy="253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正方形/長方形 29"/>
          <p:cNvSpPr/>
          <p:nvPr/>
        </p:nvSpPr>
        <p:spPr>
          <a:xfrm>
            <a:off x="236950" y="901256"/>
            <a:ext cx="3379086" cy="277888"/>
          </a:xfrm>
          <a:prstGeom prst="rect">
            <a:avLst/>
          </a:prstGeom>
          <a:noFill/>
        </p:spPr>
        <p:txBody>
          <a:bodyPr wrap="square" lIns="0" tIns="36000" rIns="0" bIns="36000">
            <a:spAutoFit/>
          </a:bodyPr>
          <a:lstStyle/>
          <a:p>
            <a:pPr algn="l">
              <a:lnSpc>
                <a:spcPts val="1600"/>
              </a:lnSpc>
            </a:pPr>
            <a:r>
              <a:rPr lang="en-US" altLang="ja-JP" sz="2000" b="1" u="sng" dirty="0" smtClean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What is multi-sensor camera?</a:t>
            </a:r>
            <a:endParaRPr lang="en-US" altLang="ja-JP" sz="2000" b="1" u="sng" dirty="0">
              <a:effectLst/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37" name="グループ化 36"/>
          <p:cNvGrpSpPr/>
          <p:nvPr/>
        </p:nvGrpSpPr>
        <p:grpSpPr>
          <a:xfrm>
            <a:off x="817581" y="1402080"/>
            <a:ext cx="3434379" cy="3145891"/>
            <a:chOff x="451821" y="1244009"/>
            <a:chExt cx="5576845" cy="4952253"/>
          </a:xfrm>
        </p:grpSpPr>
        <p:pic>
          <p:nvPicPr>
            <p:cNvPr id="40" name="Picture 4" descr="C:\Users\1836832\Desktop\製作中\マルチセンサカメラ\使えそうな画像\shutterstock_346422566.jpg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7850" y="2743207"/>
              <a:ext cx="3083623" cy="2055779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7097" y="2702404"/>
              <a:ext cx="2692207" cy="17885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2" name="Picture 5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80451" y="1244009"/>
              <a:ext cx="2883735" cy="1625105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3" name="テキスト ボックス 42"/>
            <p:cNvSpPr txBox="1"/>
            <p:nvPr/>
          </p:nvSpPr>
          <p:spPr>
            <a:xfrm>
              <a:off x="451821" y="4815938"/>
              <a:ext cx="5576845" cy="138032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defTabSz="913154" fontAlgn="base">
                <a:lnSpc>
                  <a:spcPct val="14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b="1" dirty="0">
                  <a:ln w="1905"/>
                  <a:solidFill>
                    <a:schemeClr val="tx2"/>
                  </a:solidFill>
                  <a:effectLst/>
                  <a:latin typeface="Calibri" panose="020F0502020204030204" pitchFamily="34" charset="0"/>
                  <a:ea typeface="Meiryo UI" panose="020B0604030504040204" pitchFamily="50" charset="-128"/>
                  <a:cs typeface="Meiryo UI" panose="020B0604030504040204" pitchFamily="50" charset="-128"/>
                </a:rPr>
                <a:t>In order to </a:t>
              </a:r>
              <a:r>
                <a:rPr lang="en-US" altLang="ja-JP" b="1" dirty="0" smtClean="0">
                  <a:ln w="1905"/>
                  <a:solidFill>
                    <a:schemeClr val="tx2"/>
                  </a:solidFill>
                  <a:effectLst/>
                  <a:latin typeface="Calibri" panose="020F0502020204030204" pitchFamily="34" charset="0"/>
                  <a:ea typeface="Meiryo UI" panose="020B0604030504040204" pitchFamily="50" charset="-128"/>
                  <a:cs typeface="Meiryo UI" panose="020B0604030504040204" pitchFamily="50" charset="-128"/>
                </a:rPr>
                <a:t>monitor wide area such as parking lot, perimeter of building, intersection, airport, station concourse and more ...</a:t>
              </a:r>
              <a:endParaRPr lang="en-US" altLang="ja-JP" b="1" dirty="0">
                <a:ln w="1905"/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</p:grp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2847" y="2196611"/>
            <a:ext cx="701816" cy="9023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5" name="グループ化 44"/>
          <p:cNvGrpSpPr/>
          <p:nvPr/>
        </p:nvGrpSpPr>
        <p:grpSpPr>
          <a:xfrm>
            <a:off x="5194473" y="1402080"/>
            <a:ext cx="3260642" cy="2756135"/>
            <a:chOff x="6850778" y="1912769"/>
            <a:chExt cx="4489154" cy="3930628"/>
          </a:xfrm>
        </p:grpSpPr>
        <p:pic>
          <p:nvPicPr>
            <p:cNvPr id="46" name="Picture 12"/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15995" y="3285482"/>
              <a:ext cx="1982487" cy="1322110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7" name="Picture 7"/>
            <p:cNvPicPr>
              <a:picLocks noChangeAspect="1" noChangeArrowheads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98482" y="3489966"/>
              <a:ext cx="1622866" cy="1639751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8" name="Picture 3" descr="C:\Users\1836832\Desktop\製作中\マルチセンサカメラ\使えそうな画像\shutterstock_109150844.jpg"/>
            <p:cNvPicPr>
              <a:picLocks noChangeAspect="1" noChangeArrowheads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77837" y="1912769"/>
              <a:ext cx="2525814" cy="1683901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9" name="テキスト ボックス 48"/>
            <p:cNvSpPr txBox="1"/>
            <p:nvPr/>
          </p:nvSpPr>
          <p:spPr>
            <a:xfrm>
              <a:off x="6850778" y="5285954"/>
              <a:ext cx="4489154" cy="55744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913154" fontAlgn="base">
                <a:lnSpc>
                  <a:spcPct val="14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sz="2000" b="1" u="sng" dirty="0">
                  <a:ln w="1905"/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Meiryo UI" panose="020B0604030504040204" pitchFamily="50" charset="-128"/>
                  <a:cs typeface="Meiryo UI" panose="020B0604030504040204" pitchFamily="50" charset="-128"/>
                </a:rPr>
                <a:t>Numerous cameras required</a:t>
              </a:r>
            </a:p>
          </p:txBody>
        </p:sp>
      </p:grpSp>
      <p:sp>
        <p:nvSpPr>
          <p:cNvPr id="51" name="横巻き 50"/>
          <p:cNvSpPr/>
          <p:nvPr/>
        </p:nvSpPr>
        <p:spPr>
          <a:xfrm>
            <a:off x="4799269" y="3610369"/>
            <a:ext cx="4055592" cy="704816"/>
          </a:xfrm>
          <a:prstGeom prst="horizontalScroll">
            <a:avLst/>
          </a:prstGeom>
          <a:solidFill>
            <a:srgbClr val="FF993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762" tIns="48381" rIns="96762" bIns="48381" rtlCol="0" anchor="ctr"/>
          <a:lstStyle/>
          <a:p>
            <a:pPr algn="ctr"/>
            <a:r>
              <a:rPr kumimoji="1" lang="en-US" altLang="ja-JP" sz="18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メイリオ" panose="020B0604030504040204" pitchFamily="50" charset="-128"/>
                <a:cs typeface="メイリオ" panose="020B0604030504040204" pitchFamily="50" charset="-128"/>
              </a:rPr>
              <a:t>Multi-Sensor camera </a:t>
            </a:r>
            <a:r>
              <a:rPr kumimoji="1" lang="en-US" altLang="ja-JP" sz="18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メイリオ" panose="020B0604030504040204" pitchFamily="50" charset="-128"/>
                <a:cs typeface="メイリオ" panose="020B0604030504040204" pitchFamily="50" charset="-128"/>
              </a:rPr>
              <a:t>reduces # of cameras minimizing blind spots</a:t>
            </a:r>
            <a:endParaRPr kumimoji="1" lang="ja-JP" altLang="en-US" sz="1800" b="1" dirty="0">
              <a:solidFill>
                <a:schemeClr val="tx2"/>
              </a:solidFill>
              <a:effectLst/>
              <a:latin typeface="Calibri" panose="020F0502020204030204" pitchFamily="34" charset="0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pic>
        <p:nvPicPr>
          <p:cNvPr id="52" name="Picture 2" descr="C:\Users\6744176\Desktop\市場開発部\PPT\Multi sensor\東さん\20180302送りデータ\20180302送りデータ\WV-X8530N\640x480_png\WV-S8530N_Lens1_D_L.png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58875" y="1650783"/>
            <a:ext cx="1828706" cy="1714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テキスト ボックス 52"/>
          <p:cNvSpPr txBox="1"/>
          <p:nvPr/>
        </p:nvSpPr>
        <p:spPr>
          <a:xfrm>
            <a:off x="4654438" y="4215071"/>
            <a:ext cx="4311772" cy="3447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3154" fontAlgn="base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ja-JP" sz="1600" b="1" dirty="0" smtClean="0">
                <a:ln w="1905"/>
                <a:solidFill>
                  <a:srgbClr val="0000FF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One Cable, One Bracket</a:t>
            </a:r>
            <a:r>
              <a:rPr lang="en-US" altLang="ja-JP" sz="1600" b="1" dirty="0">
                <a:ln w="1905"/>
                <a:solidFill>
                  <a:srgbClr val="0000FF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 </a:t>
            </a:r>
            <a:r>
              <a:rPr lang="en-US" altLang="ja-JP" sz="1600" b="1" dirty="0" smtClean="0">
                <a:ln w="1905"/>
                <a:solidFill>
                  <a:srgbClr val="0000FF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and One PoE port </a:t>
            </a:r>
            <a:endParaRPr lang="en-US" altLang="ja-JP" sz="1600" b="1" dirty="0">
              <a:ln w="1905"/>
              <a:solidFill>
                <a:srgbClr val="0000FF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20" name="Slide Number Placeholder 8"/>
          <p:cNvSpPr txBox="1">
            <a:spLocks/>
          </p:cNvSpPr>
          <p:nvPr/>
        </p:nvSpPr>
        <p:spPr>
          <a:xfrm>
            <a:off x="4359803" y="4885171"/>
            <a:ext cx="396000" cy="18538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kumimoji="1" sz="12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9pPr>
          </a:lstStyle>
          <a:p>
            <a:pPr algn="ctr"/>
            <a:fld id="{0BED32BD-2AB6-2D40-A7A5-FA318B8F471B}" type="slidenum">
              <a:rPr lang="en-US" sz="1000" smtClean="0">
                <a:latin typeface="Calibri" panose="020F0502020204030204" pitchFamily="34" charset="0"/>
              </a:rPr>
              <a:pPr algn="ctr"/>
              <a:t>2</a:t>
            </a:fld>
            <a:endParaRPr lang="en-US" sz="10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2857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25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25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750"/>
                            </p:stCondLst>
                            <p:childTnLst>
                              <p:par>
                                <p:cTn id="17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75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1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6850" y="2618072"/>
            <a:ext cx="3445438" cy="702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3760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b="1" dirty="0" smtClean="0"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Concept &amp; Main Features</a:t>
            </a:r>
            <a:endParaRPr lang="en-US" b="1" dirty="0"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3" name="正方形/長方形 52"/>
          <p:cNvSpPr/>
          <p:nvPr/>
        </p:nvSpPr>
        <p:spPr>
          <a:xfrm>
            <a:off x="502933" y="728546"/>
            <a:ext cx="8319559" cy="605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ts val="2000"/>
              </a:lnSpc>
            </a:pPr>
            <a:r>
              <a:rPr lang="en-US" altLang="ja-JP" sz="1800" b="1" dirty="0" smtClean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New i-PRO extreme camera with the </a:t>
            </a:r>
            <a:r>
              <a:rPr lang="en-US" altLang="ja-JP" sz="1800" b="1" dirty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four repositionable lenses minimize blind spots </a:t>
            </a:r>
            <a:endParaRPr lang="en-US" altLang="ja-JP" sz="1800" b="1" dirty="0" smtClean="0">
              <a:effectLst/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>
              <a:lnSpc>
                <a:spcPts val="2000"/>
              </a:lnSpc>
            </a:pPr>
            <a:r>
              <a:rPr lang="en-US" altLang="ja-JP" sz="1800" b="1" dirty="0" smtClean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 </a:t>
            </a:r>
            <a:r>
              <a:rPr lang="en-US" altLang="ja-JP" sz="1800" b="1" dirty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flexibly correspond to wide and variously shaped surveillance areas in cities.</a:t>
            </a:r>
            <a:endParaRPr lang="en-US" altLang="ja-JP" sz="1800" b="1" dirty="0" smtClean="0">
              <a:effectLst/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Slide Number Placeholder 8"/>
          <p:cNvSpPr txBox="1">
            <a:spLocks/>
          </p:cNvSpPr>
          <p:nvPr/>
        </p:nvSpPr>
        <p:spPr>
          <a:xfrm>
            <a:off x="4359803" y="4885171"/>
            <a:ext cx="396000" cy="18538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kumimoji="1" sz="12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9pPr>
          </a:lstStyle>
          <a:p>
            <a:pPr algn="ctr"/>
            <a:fld id="{0BED32BD-2AB6-2D40-A7A5-FA318B8F471B}" type="slidenum">
              <a:rPr lang="en-US" sz="1000" smtClean="0">
                <a:latin typeface="Calibri" panose="020F0502020204030204" pitchFamily="34" charset="0"/>
              </a:rPr>
              <a:pPr algn="ctr"/>
              <a:t>3</a:t>
            </a:fld>
            <a:endParaRPr lang="en-US" sz="1000" dirty="0">
              <a:latin typeface="Calibri" panose="020F0502020204030204" pitchFamily="34" charset="0"/>
            </a:endParaRPr>
          </a:p>
        </p:txBody>
      </p:sp>
      <p:pic>
        <p:nvPicPr>
          <p:cNvPr id="14" name="Picture 2" descr="C:\Users\3930041\AppData\Local\Temp\_AZTMP21_\i-PRO_Extreme_logo_White\i-PRO_Extreme_logo_Whit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6455" y="216530"/>
            <a:ext cx="1006460" cy="253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.265 / H.264 / 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2701" y="4335834"/>
            <a:ext cx="1019175" cy="238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テキスト ボックス 3"/>
          <p:cNvSpPr txBox="1"/>
          <p:nvPr/>
        </p:nvSpPr>
        <p:spPr>
          <a:xfrm>
            <a:off x="2820671" y="1351893"/>
            <a:ext cx="637666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6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4 x Ture 4K (33MP) high </a:t>
            </a:r>
            <a:r>
              <a:rPr lang="en-US" altLang="ja-JP" sz="1600" b="1" dirty="0"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quality </a:t>
            </a:r>
            <a:r>
              <a:rPr lang="en-US" altLang="ja-JP" sz="16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resolution (WV-X8570N)</a:t>
            </a:r>
          </a:p>
          <a:p>
            <a:pPr algn="l"/>
            <a:r>
              <a:rPr lang="en-US" altLang="ja-JP" sz="16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Wide range tilt angle adjustment mechanism minimize blind spots </a:t>
            </a:r>
          </a:p>
          <a:p>
            <a:pPr algn="l"/>
            <a:r>
              <a:rPr lang="en-US" altLang="ja-JP" sz="1600" b="1" dirty="0"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High sensitivity with color night vision </a:t>
            </a:r>
          </a:p>
          <a:p>
            <a:pPr algn="l"/>
            <a:r>
              <a:rPr lang="en-US" altLang="ja-JP" sz="16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Intelligent Auto            /  ClearSight coating</a:t>
            </a: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665695" y="1435021"/>
            <a:ext cx="2119053" cy="338554"/>
          </a:xfrm>
          <a:prstGeom prst="rect">
            <a:avLst/>
          </a:prstGeom>
          <a:solidFill>
            <a:srgbClr val="0000F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kumimoji="1" lang="en-US" altLang="ja-JP" sz="1600" b="1" u="sng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Extreme</a:t>
            </a:r>
            <a:r>
              <a:rPr lang="ja-JP" altLang="en-US" sz="1600" b="1" u="sng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US" altLang="ja-JP" sz="1600" b="1" u="sng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Visibility</a:t>
            </a:r>
            <a:endParaRPr lang="en-US" altLang="ja-JP" b="1" dirty="0" smtClean="0">
              <a:solidFill>
                <a:schemeClr val="bg1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665694" y="2477529"/>
            <a:ext cx="2119053" cy="338554"/>
          </a:xfrm>
          <a:prstGeom prst="rect">
            <a:avLst/>
          </a:prstGeom>
          <a:solidFill>
            <a:srgbClr val="0000F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kumimoji="1" lang="en-US" altLang="ja-JP" sz="1600" b="1" u="sng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Extreme</a:t>
            </a:r>
            <a:r>
              <a:rPr lang="ja-JP" altLang="en-US" sz="1600" b="1" u="sng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US" altLang="ja-JP" sz="1600" b="1" u="sng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Compression</a:t>
            </a: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2800149" y="2508307"/>
            <a:ext cx="57753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600" b="1" dirty="0"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H.265 compression with new Smart coding technology</a:t>
            </a: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665694" y="3019988"/>
            <a:ext cx="2119053" cy="338554"/>
          </a:xfrm>
          <a:prstGeom prst="rect">
            <a:avLst/>
          </a:prstGeom>
          <a:solidFill>
            <a:srgbClr val="0000F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kumimoji="1" lang="en-US" altLang="ja-JP" sz="1600" b="1" u="sng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Extreme</a:t>
            </a:r>
            <a:r>
              <a:rPr lang="ja-JP" altLang="en-US" sz="1600" b="1" u="sng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US" altLang="ja-JP" sz="1600" b="1" u="sng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Data Security</a:t>
            </a:r>
            <a:r>
              <a:rPr kumimoji="1" lang="en-US" altLang="ja-JP" b="1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     </a:t>
            </a:r>
            <a:endParaRPr lang="en-US" altLang="ja-JP" b="1" dirty="0">
              <a:solidFill>
                <a:schemeClr val="bg1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2839090" y="3019988"/>
            <a:ext cx="45799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600" b="1" dirty="0"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Secure communication with Symantec certification</a:t>
            </a: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665694" y="3609099"/>
            <a:ext cx="2129909" cy="338554"/>
          </a:xfrm>
          <a:prstGeom prst="rect">
            <a:avLst/>
          </a:prstGeom>
          <a:solidFill>
            <a:srgbClr val="0000F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kumimoji="1" lang="en-US" altLang="ja-JP" sz="1600" b="1" u="sng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Extreme</a:t>
            </a:r>
            <a:r>
              <a:rPr lang="ja-JP" altLang="en-US" sz="1600" b="1" u="sng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US" altLang="ja-JP" sz="1600" b="1" u="sng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Reliability </a:t>
            </a: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2794812" y="3639877"/>
            <a:ext cx="34316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6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Vandal resistant / IP66 compliant</a:t>
            </a:r>
            <a:endParaRPr lang="en-US" altLang="ja-JP" sz="1600" b="1" dirty="0">
              <a:solidFill>
                <a:schemeClr val="tx2"/>
              </a:solidFill>
              <a:effectLst/>
              <a:latin typeface="Calibri" panose="020F0502020204030204" pitchFamily="34" charset="0"/>
            </a:endParaRPr>
          </a:p>
        </p:txBody>
      </p: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0892" y="1848414"/>
            <a:ext cx="334963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9042" y="3012441"/>
            <a:ext cx="1263873" cy="1187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3563" y="4288435"/>
            <a:ext cx="732892" cy="332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3" descr="\\pcc-ad.pcc.mei.co.jp\share$\40-職能\セキュリティ\セキュリティ・サウンド広報宣伝\(50) logos\4K_ULTRA HD_logo\png\4K_ULTRA HD_gold.pn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70715" y="4307486"/>
            <a:ext cx="530281" cy="313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テキスト ボックス 22"/>
          <p:cNvSpPr txBox="1"/>
          <p:nvPr/>
        </p:nvSpPr>
        <p:spPr>
          <a:xfrm>
            <a:off x="665700" y="4142484"/>
            <a:ext cx="2129909" cy="338554"/>
          </a:xfrm>
          <a:prstGeom prst="rect">
            <a:avLst/>
          </a:prstGeom>
          <a:solidFill>
            <a:srgbClr val="C9FFF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kumimoji="1" lang="en-US" altLang="ja-JP" sz="1600" b="1" u="sng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Usability</a:t>
            </a:r>
            <a:endParaRPr lang="en-US" altLang="ja-JP" sz="1600" b="1" u="sng" dirty="0" smtClean="0">
              <a:solidFill>
                <a:schemeClr val="tx2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2828122" y="4146862"/>
            <a:ext cx="12728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6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Easy setting</a:t>
            </a:r>
            <a:endParaRPr lang="en-US" altLang="ja-JP" sz="1600" b="1" dirty="0">
              <a:solidFill>
                <a:schemeClr val="tx2"/>
              </a:solidFill>
              <a:effectLst/>
              <a:latin typeface="Calibri" panose="020F0502020204030204" pitchFamily="34" charset="0"/>
            </a:endParaRP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99330" y="2126806"/>
            <a:ext cx="330597" cy="247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76689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ja-JP" b="1" dirty="0" smtClean="0">
                <a:ea typeface="Tahoma" panose="020B0604030504040204" pitchFamily="34" charset="0"/>
                <a:cs typeface="Tahoma" panose="020B0604030504040204" pitchFamily="34" charset="0"/>
              </a:rPr>
              <a:t>Extreme Visibility</a:t>
            </a:r>
            <a:endParaRPr lang="en-US" b="1" dirty="0">
              <a:solidFill>
                <a:srgbClr val="FF66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9" name="Picture 2" descr="C:\Users\3930041\AppData\Local\Temp\_AZTMP21_\i-PRO_Extreme_logo_White\i-PRO_Extreme_logo_Whit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6455" y="216530"/>
            <a:ext cx="1006460" cy="253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正方形/長方形 29"/>
          <p:cNvSpPr/>
          <p:nvPr/>
        </p:nvSpPr>
        <p:spPr>
          <a:xfrm>
            <a:off x="236950" y="901256"/>
            <a:ext cx="8907050" cy="294302"/>
          </a:xfrm>
          <a:prstGeom prst="rect">
            <a:avLst/>
          </a:prstGeom>
          <a:noFill/>
        </p:spPr>
        <p:txBody>
          <a:bodyPr wrap="square" lIns="0" tIns="36000" rIns="0" bIns="36000">
            <a:spAutoFit/>
          </a:bodyPr>
          <a:lstStyle/>
          <a:p>
            <a:pPr marL="342900" indent="-342900" algn="l">
              <a:lnSpc>
                <a:spcPts val="1600"/>
              </a:lnSpc>
              <a:buFont typeface="Wingdings" panose="05000000000000000000" pitchFamily="2" charset="2"/>
              <a:buChar char="ü"/>
            </a:pPr>
            <a:r>
              <a:rPr lang="en-US" altLang="ja-JP" sz="2000" b="1" u="sng" dirty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 x Ture 4K (33MP) high quality resolution </a:t>
            </a: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571500" y="1195558"/>
            <a:ext cx="8438353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 defTabSz="913154"/>
            <a:r>
              <a:rPr lang="en-US" altLang="ja-JP" sz="2000" b="1" dirty="0" smtClean="0">
                <a:ln w="1905"/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Enables to capture </a:t>
            </a:r>
            <a:r>
              <a:rPr lang="en-US" altLang="ja-JP" sz="2000" b="1" dirty="0">
                <a:ln w="1905"/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vehicles 100 feet </a:t>
            </a:r>
            <a:r>
              <a:rPr lang="en-US" altLang="ja-JP" sz="2000" b="1" dirty="0" smtClean="0">
                <a:ln w="1905"/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diagonal from </a:t>
            </a:r>
            <a:r>
              <a:rPr lang="en-US" altLang="ja-JP" sz="2000" b="1" dirty="0">
                <a:ln w="1905"/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intersection corners at three </a:t>
            </a:r>
            <a:r>
              <a:rPr lang="en-US" altLang="ja-JP" sz="2000" b="1" dirty="0" smtClean="0">
                <a:ln w="1905"/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lane streets </a:t>
            </a:r>
            <a:r>
              <a:rPr lang="en-US" altLang="ja-JP" sz="2000" b="1" dirty="0">
                <a:ln w="1905"/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(WV-X8570N)</a:t>
            </a:r>
            <a:endParaRPr lang="en-US" altLang="ja-JP" sz="2000" b="1" dirty="0" smtClean="0">
              <a:ln w="1905"/>
              <a:solidFill>
                <a:schemeClr val="tx2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pic>
        <p:nvPicPr>
          <p:cNvPr id="7" name="S01-右折と直進_マルチセンサー交差点４K画像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17197" b="15976"/>
          <a:stretch>
            <a:fillRect/>
          </a:stretch>
        </p:blipFill>
        <p:spPr>
          <a:xfrm>
            <a:off x="571501" y="2103946"/>
            <a:ext cx="5441106" cy="2045325"/>
          </a:xfrm>
          <a:prstGeom prst="rect">
            <a:avLst/>
          </a:prstGeom>
          <a:ln w="28575">
            <a:solidFill>
              <a:schemeClr val="bg1">
                <a:lumMod val="50000"/>
              </a:schemeClr>
            </a:solidFill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58731" y="1874809"/>
            <a:ext cx="1680594" cy="2454386"/>
          </a:xfrm>
          <a:prstGeom prst="rect">
            <a:avLst/>
          </a:prstGeom>
          <a:noFill/>
          <a:ln w="28575">
            <a:solidFill>
              <a:srgbClr val="00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正方形/長方形 9"/>
          <p:cNvSpPr/>
          <p:nvPr/>
        </p:nvSpPr>
        <p:spPr>
          <a:xfrm>
            <a:off x="2380215" y="2103700"/>
            <a:ext cx="1801260" cy="1032310"/>
          </a:xfrm>
          <a:prstGeom prst="rect">
            <a:avLst/>
          </a:prstGeom>
          <a:noFill/>
          <a:ln w="28575">
            <a:solidFill>
              <a:srgbClr val="00FFF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762" tIns="48381" rIns="96762" bIns="48381" rtlCol="0" anchor="ctr"/>
          <a:lstStyle/>
          <a:p>
            <a:pPr algn="ctr"/>
            <a:endParaRPr kumimoji="1" lang="ja-JP" altLang="en-US" dirty="0"/>
          </a:p>
        </p:txBody>
      </p:sp>
      <p:grpSp>
        <p:nvGrpSpPr>
          <p:cNvPr id="3" name="グループ化 2"/>
          <p:cNvGrpSpPr/>
          <p:nvPr/>
        </p:nvGrpSpPr>
        <p:grpSpPr>
          <a:xfrm>
            <a:off x="2380215" y="1874809"/>
            <a:ext cx="3978516" cy="2454386"/>
            <a:chOff x="2380215" y="1874809"/>
            <a:chExt cx="3978516" cy="2454386"/>
          </a:xfrm>
        </p:grpSpPr>
        <p:cxnSp>
          <p:nvCxnSpPr>
            <p:cNvPr id="11" name="直線コネクタ 10"/>
            <p:cNvCxnSpPr/>
            <p:nvPr/>
          </p:nvCxnSpPr>
          <p:spPr>
            <a:xfrm flipV="1">
              <a:off x="2380215" y="1874809"/>
              <a:ext cx="3978516" cy="205360"/>
            </a:xfrm>
            <a:prstGeom prst="line">
              <a:avLst/>
            </a:prstGeom>
            <a:ln w="28575">
              <a:solidFill>
                <a:srgbClr val="00FFF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線コネクタ 11"/>
            <p:cNvCxnSpPr/>
            <p:nvPr/>
          </p:nvCxnSpPr>
          <p:spPr>
            <a:xfrm>
              <a:off x="2380215" y="3122128"/>
              <a:ext cx="3978516" cy="1207067"/>
            </a:xfrm>
            <a:prstGeom prst="line">
              <a:avLst/>
            </a:prstGeom>
            <a:ln w="28575">
              <a:solidFill>
                <a:srgbClr val="00FFF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2125" y="4384073"/>
            <a:ext cx="1314443" cy="300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Slide Number Placeholder 8"/>
          <p:cNvSpPr txBox="1">
            <a:spLocks/>
          </p:cNvSpPr>
          <p:nvPr/>
        </p:nvSpPr>
        <p:spPr>
          <a:xfrm>
            <a:off x="4359803" y="4885171"/>
            <a:ext cx="396000" cy="18538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kumimoji="1" sz="12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9pPr>
          </a:lstStyle>
          <a:p>
            <a:pPr algn="ctr"/>
            <a:fld id="{0BED32BD-2AB6-2D40-A7A5-FA318B8F471B}" type="slidenum">
              <a:rPr lang="en-US" sz="1000" smtClean="0">
                <a:latin typeface="Calibri" panose="020F0502020204030204" pitchFamily="34" charset="0"/>
              </a:rPr>
              <a:pPr algn="ctr"/>
              <a:t>4</a:t>
            </a:fld>
            <a:endParaRPr lang="en-US" sz="10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1463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8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1582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082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82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ja-JP" b="1" dirty="0" smtClean="0">
                <a:ea typeface="Tahoma" panose="020B0604030504040204" pitchFamily="34" charset="0"/>
                <a:cs typeface="Tahoma" panose="020B0604030504040204" pitchFamily="34" charset="0"/>
              </a:rPr>
              <a:t>Extreme Visibility</a:t>
            </a:r>
            <a:endParaRPr lang="en-US" b="1" dirty="0">
              <a:solidFill>
                <a:srgbClr val="FF66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9" name="Picture 2" descr="C:\Users\3930041\AppData\Local\Temp\_AZTMP21_\i-PRO_Extreme_logo_White\i-PRO_Extreme_logo_Whit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6455" y="216530"/>
            <a:ext cx="1006460" cy="253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正方形/長方形 29"/>
          <p:cNvSpPr/>
          <p:nvPr/>
        </p:nvSpPr>
        <p:spPr>
          <a:xfrm>
            <a:off x="236950" y="901256"/>
            <a:ext cx="8907050" cy="277888"/>
          </a:xfrm>
          <a:prstGeom prst="rect">
            <a:avLst/>
          </a:prstGeom>
          <a:noFill/>
        </p:spPr>
        <p:txBody>
          <a:bodyPr wrap="square" lIns="0" tIns="36000" rIns="0" bIns="36000">
            <a:spAutoFit/>
          </a:bodyPr>
          <a:lstStyle/>
          <a:p>
            <a:pPr marL="342900" indent="-342900" algn="l">
              <a:lnSpc>
                <a:spcPts val="1600"/>
              </a:lnSpc>
              <a:buFont typeface="Wingdings" panose="05000000000000000000" pitchFamily="2" charset="2"/>
              <a:buChar char="ü"/>
            </a:pPr>
            <a:r>
              <a:rPr lang="en-US" altLang="ja-JP" sz="2000" b="1" u="sng" dirty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Wide range tilt angle adjustment </a:t>
            </a:r>
            <a:r>
              <a:rPr lang="en-US" altLang="ja-JP" sz="2000" b="1" u="sng" dirty="0" smtClean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mechanism </a:t>
            </a:r>
            <a:endParaRPr lang="en-US" altLang="ja-JP" sz="2000" b="1" u="sng" dirty="0">
              <a:effectLst/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571501" y="1064490"/>
            <a:ext cx="8438353" cy="39087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 defTabSz="913154">
              <a:lnSpc>
                <a:spcPct val="140000"/>
              </a:lnSpc>
            </a:pPr>
            <a:r>
              <a:rPr lang="en-US" altLang="ja-JP" sz="2000" b="1" dirty="0">
                <a:ln w="1905"/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Four repositionable lenses capture objects with minimized blind spots </a:t>
            </a:r>
          </a:p>
        </p:txBody>
      </p:sp>
      <p:pic>
        <p:nvPicPr>
          <p:cNvPr id="100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09076" y="1487569"/>
            <a:ext cx="2572295" cy="2125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グループ化 5"/>
          <p:cNvGrpSpPr/>
          <p:nvPr/>
        </p:nvGrpSpPr>
        <p:grpSpPr>
          <a:xfrm>
            <a:off x="571501" y="2729927"/>
            <a:ext cx="3974366" cy="1137141"/>
            <a:chOff x="571501" y="2729927"/>
            <a:chExt cx="3974366" cy="1137141"/>
          </a:xfrm>
        </p:grpSpPr>
        <p:sp>
          <p:nvSpPr>
            <p:cNvPr id="56" name="円弧 55"/>
            <p:cNvSpPr/>
            <p:nvPr/>
          </p:nvSpPr>
          <p:spPr>
            <a:xfrm rot="5554459">
              <a:off x="4015287" y="2669205"/>
              <a:ext cx="469858" cy="591302"/>
            </a:xfrm>
            <a:prstGeom prst="arc">
              <a:avLst>
                <a:gd name="adj1" fmla="val 17627901"/>
                <a:gd name="adj2" fmla="val 3307495"/>
              </a:avLst>
            </a:prstGeom>
            <a:ln w="63500">
              <a:solidFill>
                <a:srgbClr val="00B05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91429" tIns="45715" rIns="91429" bIns="45715" rtlCol="0" anchor="ctr"/>
            <a:lstStyle/>
            <a:p>
              <a:pPr algn="ctr"/>
              <a:endParaRPr lang="ja-JP" altLang="en-US" sz="1100" dirty="0">
                <a:solidFill>
                  <a:schemeClr val="tx2"/>
                </a:solidFill>
                <a:effectLst/>
                <a:latin typeface="Calibri" panose="020F0502020204030204" pitchFamily="34" charset="0"/>
              </a:endParaRPr>
            </a:p>
          </p:txBody>
        </p:sp>
        <p:sp>
          <p:nvSpPr>
            <p:cNvPr id="77" name="正方形/長方形 76"/>
            <p:cNvSpPr/>
            <p:nvPr/>
          </p:nvSpPr>
          <p:spPr>
            <a:xfrm>
              <a:off x="571501" y="3313070"/>
              <a:ext cx="2249699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ja-JP" altLang="en-US" sz="1600" b="1" u="sng" dirty="0" smtClean="0">
                  <a:solidFill>
                    <a:schemeClr val="tx2"/>
                  </a:solidFill>
                  <a:effectLst/>
                  <a:latin typeface="Calibri" panose="020F0502020204030204" pitchFamily="34" charset="0"/>
                  <a:ea typeface="Meiryo UI" panose="020B0604030504040204" pitchFamily="50" charset="-128"/>
                  <a:cs typeface="Meiryo UI" panose="020B0604030504040204" pitchFamily="50" charset="-128"/>
                </a:rPr>
                <a:t>・</a:t>
              </a:r>
              <a:r>
                <a:rPr lang="en-US" altLang="ja-JP" sz="1600" b="1" u="sng" dirty="0" smtClean="0">
                  <a:solidFill>
                    <a:schemeClr val="tx2"/>
                  </a:solidFill>
                  <a:effectLst/>
                  <a:latin typeface="Calibri" panose="020F0502020204030204" pitchFamily="34" charset="0"/>
                  <a:ea typeface="Meiryo UI" panose="020B0604030504040204" pitchFamily="50" charset="-128"/>
                  <a:cs typeface="Meiryo UI" panose="020B0604030504040204" pitchFamily="50" charset="-128"/>
                </a:rPr>
                <a:t>YAW angle adjustment</a:t>
              </a:r>
            </a:p>
            <a:p>
              <a:pPr lvl="0"/>
              <a:r>
                <a:rPr lang="en-US" altLang="ja-JP" b="1" dirty="0">
                  <a:solidFill>
                    <a:srgbClr val="0000FF"/>
                  </a:solidFill>
                  <a:effectLst/>
                  <a:latin typeface="Calibri" panose="020F0502020204030204" pitchFamily="34" charset="0"/>
                  <a:ea typeface="Meiryo UI" panose="020B0604030504040204" pitchFamily="50" charset="-128"/>
                  <a:cs typeface="Meiryo UI" panose="020B0604030504040204" pitchFamily="50" charset="-128"/>
                </a:rPr>
                <a:t>Without fixing screws</a:t>
              </a:r>
              <a:endParaRPr lang="ja-JP" altLang="en-US" dirty="0">
                <a:solidFill>
                  <a:srgbClr val="0000FF"/>
                </a:solidFill>
                <a:effectLst/>
                <a:latin typeface="Calibri" panose="020F0502020204030204" pitchFamily="34" charset="0"/>
              </a:endParaRPr>
            </a:p>
          </p:txBody>
        </p:sp>
        <p:cxnSp>
          <p:nvCxnSpPr>
            <p:cNvPr id="79" name="直線コネクタ 78"/>
            <p:cNvCxnSpPr/>
            <p:nvPr/>
          </p:nvCxnSpPr>
          <p:spPr>
            <a:xfrm flipV="1">
              <a:off x="2623455" y="3234180"/>
              <a:ext cx="1390859" cy="418410"/>
            </a:xfrm>
            <a:prstGeom prst="line">
              <a:avLst/>
            </a:prstGeom>
            <a:noFill/>
            <a:ln w="28575">
              <a:solidFill>
                <a:srgbClr val="00CC66"/>
              </a:solidFill>
              <a:prstDash val="sysDot"/>
            </a:ln>
            <a:effectLst/>
          </p:spPr>
        </p:cxnSp>
      </p:grpSp>
      <p:sp>
        <p:nvSpPr>
          <p:cNvPr id="86" name="Rectangle 3"/>
          <p:cNvSpPr>
            <a:spLocks noChangeArrowheads="1"/>
          </p:cNvSpPr>
          <p:nvPr/>
        </p:nvSpPr>
        <p:spPr bwMode="auto">
          <a:xfrm>
            <a:off x="4565829" y="3237097"/>
            <a:ext cx="468922" cy="1997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71991" tIns="45715" rIns="71991" bIns="45715" anchor="ctr"/>
          <a:lstStyle>
            <a:lvl1pPr eaLnBrk="0" hangingPunct="0">
              <a:defRPr kumimoji="1" sz="2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 sz="2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 sz="2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 sz="2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 sz="2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14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Cam1</a:t>
            </a:r>
          </a:p>
        </p:txBody>
      </p:sp>
      <p:sp>
        <p:nvSpPr>
          <p:cNvPr id="88" name="Rectangle 3"/>
          <p:cNvSpPr>
            <a:spLocks noChangeArrowheads="1"/>
          </p:cNvSpPr>
          <p:nvPr/>
        </p:nvSpPr>
        <p:spPr bwMode="auto">
          <a:xfrm>
            <a:off x="4015755" y="3616929"/>
            <a:ext cx="468922" cy="199713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/>
        </p:spPr>
        <p:txBody>
          <a:bodyPr wrap="none" lIns="71991" tIns="45715" rIns="71991" bIns="45715" anchor="ctr"/>
          <a:lstStyle>
            <a:lvl1pPr eaLnBrk="0" hangingPunct="0">
              <a:defRPr kumimoji="1" sz="2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 sz="2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 sz="2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 sz="2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 sz="2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1400" b="1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Cam4</a:t>
            </a:r>
          </a:p>
        </p:txBody>
      </p:sp>
      <p:sp>
        <p:nvSpPr>
          <p:cNvPr id="89" name="Rectangle 3"/>
          <p:cNvSpPr>
            <a:spLocks noChangeArrowheads="1"/>
          </p:cNvSpPr>
          <p:nvPr/>
        </p:nvSpPr>
        <p:spPr bwMode="auto">
          <a:xfrm>
            <a:off x="4074809" y="2561475"/>
            <a:ext cx="468922" cy="1997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71991" tIns="45715" rIns="71991" bIns="45715" anchor="ctr"/>
          <a:lstStyle>
            <a:lvl1pPr eaLnBrk="0" hangingPunct="0">
              <a:defRPr kumimoji="1" sz="2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 sz="2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 sz="2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 sz="2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 sz="2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1400" b="1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Cam2</a:t>
            </a:r>
          </a:p>
        </p:txBody>
      </p:sp>
      <p:sp>
        <p:nvSpPr>
          <p:cNvPr id="90" name="Rectangle 3"/>
          <p:cNvSpPr>
            <a:spLocks noChangeArrowheads="1"/>
          </p:cNvSpPr>
          <p:nvPr/>
        </p:nvSpPr>
        <p:spPr bwMode="auto">
          <a:xfrm>
            <a:off x="3022217" y="2925467"/>
            <a:ext cx="468922" cy="1997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71991" tIns="45715" rIns="71991" bIns="45715" anchor="ctr"/>
          <a:lstStyle>
            <a:lvl1pPr eaLnBrk="0" hangingPunct="0">
              <a:defRPr kumimoji="1" sz="2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 sz="2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 sz="2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 sz="2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 sz="2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14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Cam3</a:t>
            </a:r>
          </a:p>
        </p:txBody>
      </p:sp>
      <p:grpSp>
        <p:nvGrpSpPr>
          <p:cNvPr id="5" name="グループ化 4"/>
          <p:cNvGrpSpPr/>
          <p:nvPr/>
        </p:nvGrpSpPr>
        <p:grpSpPr>
          <a:xfrm>
            <a:off x="397951" y="1530263"/>
            <a:ext cx="4541125" cy="1769535"/>
            <a:chOff x="397951" y="1530263"/>
            <a:chExt cx="4541125" cy="1769535"/>
          </a:xfrm>
        </p:grpSpPr>
        <p:sp>
          <p:nvSpPr>
            <p:cNvPr id="57" name="円弧 56"/>
            <p:cNvSpPr/>
            <p:nvPr/>
          </p:nvSpPr>
          <p:spPr>
            <a:xfrm rot="975077">
              <a:off x="3651371" y="2268605"/>
              <a:ext cx="1287705" cy="867607"/>
            </a:xfrm>
            <a:prstGeom prst="arc">
              <a:avLst>
                <a:gd name="adj1" fmla="val 13798023"/>
                <a:gd name="adj2" fmla="val 18618485"/>
              </a:avLst>
            </a:prstGeom>
            <a:ln w="76200">
              <a:solidFill>
                <a:srgbClr val="FFC000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 sz="1100" dirty="0">
                <a:solidFill>
                  <a:schemeClr val="tx2"/>
                </a:solidFill>
                <a:effectLst/>
                <a:latin typeface="Calibri" panose="020F0502020204030204" pitchFamily="34" charset="0"/>
              </a:endParaRPr>
            </a:p>
          </p:txBody>
        </p:sp>
        <p:sp>
          <p:nvSpPr>
            <p:cNvPr id="74" name="正方形/長方形 73"/>
            <p:cNvSpPr/>
            <p:nvPr/>
          </p:nvSpPr>
          <p:spPr>
            <a:xfrm>
              <a:off x="397951" y="1530263"/>
              <a:ext cx="2585355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ja-JP" altLang="en-US" sz="1600" b="1" u="sng" dirty="0" smtClean="0">
                  <a:solidFill>
                    <a:schemeClr val="tx2"/>
                  </a:solidFill>
                  <a:effectLst/>
                  <a:latin typeface="Calibri" panose="020F0502020204030204" pitchFamily="34" charset="0"/>
                  <a:ea typeface="Meiryo UI" panose="020B0604030504040204" pitchFamily="50" charset="-128"/>
                  <a:cs typeface="Meiryo UI" panose="020B0604030504040204" pitchFamily="50" charset="-128"/>
                </a:rPr>
                <a:t>・</a:t>
              </a:r>
              <a:r>
                <a:rPr lang="en-US" altLang="ja-JP" sz="1600" b="1" u="sng" dirty="0" smtClean="0">
                  <a:solidFill>
                    <a:schemeClr val="tx2"/>
                  </a:solidFill>
                  <a:effectLst/>
                  <a:latin typeface="Calibri" panose="020F0502020204030204" pitchFamily="34" charset="0"/>
                  <a:ea typeface="Meiryo UI" panose="020B0604030504040204" pitchFamily="50" charset="-128"/>
                  <a:cs typeface="Meiryo UI" panose="020B0604030504040204" pitchFamily="50" charset="-128"/>
                </a:rPr>
                <a:t>PAN angle adjustment</a:t>
              </a:r>
            </a:p>
            <a:p>
              <a:r>
                <a:rPr lang="en-US" altLang="ja-JP" b="1" dirty="0" smtClean="0">
                  <a:solidFill>
                    <a:srgbClr val="0000FF"/>
                  </a:solidFill>
                  <a:effectLst/>
                  <a:latin typeface="Calibri" panose="020F0502020204030204" pitchFamily="34" charset="0"/>
                  <a:ea typeface="Meiryo UI" panose="020B0604030504040204" pitchFamily="50" charset="-128"/>
                  <a:cs typeface="Meiryo UI" panose="020B0604030504040204" pitchFamily="50" charset="-128"/>
                </a:rPr>
                <a:t>Without </a:t>
              </a:r>
              <a:r>
                <a:rPr lang="en-US" altLang="ja-JP" b="1" dirty="0">
                  <a:solidFill>
                    <a:srgbClr val="0000FF"/>
                  </a:solidFill>
                  <a:effectLst/>
                  <a:latin typeface="Calibri" panose="020F0502020204030204" pitchFamily="34" charset="0"/>
                  <a:ea typeface="Meiryo UI" panose="020B0604030504040204" pitchFamily="50" charset="-128"/>
                  <a:cs typeface="Meiryo UI" panose="020B0604030504040204" pitchFamily="50" charset="-128"/>
                </a:rPr>
                <a:t>fixing screws</a:t>
              </a:r>
              <a:endParaRPr lang="ja-JP" altLang="en-US" dirty="0">
                <a:solidFill>
                  <a:srgbClr val="0000FF"/>
                </a:solidFill>
                <a:effectLst/>
                <a:latin typeface="Calibri" panose="020F0502020204030204" pitchFamily="34" charset="0"/>
              </a:endParaRPr>
            </a:p>
          </p:txBody>
        </p:sp>
        <p:cxnSp>
          <p:nvCxnSpPr>
            <p:cNvPr id="78" name="直線コネクタ 77"/>
            <p:cNvCxnSpPr>
              <a:endCxn id="57" idx="0"/>
            </p:cNvCxnSpPr>
            <p:nvPr/>
          </p:nvCxnSpPr>
          <p:spPr>
            <a:xfrm flipV="1">
              <a:off x="2150533" y="2251214"/>
              <a:ext cx="1945863" cy="298855"/>
            </a:xfrm>
            <a:prstGeom prst="line">
              <a:avLst/>
            </a:prstGeom>
            <a:noFill/>
            <a:ln w="38100">
              <a:solidFill>
                <a:srgbClr val="FFC000"/>
              </a:solidFill>
              <a:prstDash val="sysDot"/>
            </a:ln>
            <a:effectLst/>
          </p:spPr>
        </p:cxnSp>
        <p:grpSp>
          <p:nvGrpSpPr>
            <p:cNvPr id="94" name="グループ化 93"/>
            <p:cNvGrpSpPr/>
            <p:nvPr/>
          </p:nvGrpSpPr>
          <p:grpSpPr>
            <a:xfrm>
              <a:off x="817913" y="1993064"/>
              <a:ext cx="1542389" cy="1306734"/>
              <a:chOff x="389789" y="2391336"/>
              <a:chExt cx="2232248" cy="2239054"/>
            </a:xfrm>
          </p:grpSpPr>
          <p:pic>
            <p:nvPicPr>
              <p:cNvPr id="95" name="Picture 3"/>
              <p:cNvPicPr>
                <a:picLocks noChangeAspect="1" noChangeArrowheads="1"/>
              </p:cNvPicPr>
              <p:nvPr/>
            </p:nvPicPr>
            <p:blipFill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9789" y="2391336"/>
                <a:ext cx="2232248" cy="22390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96" name="円弧 95"/>
              <p:cNvSpPr/>
              <p:nvPr/>
            </p:nvSpPr>
            <p:spPr>
              <a:xfrm rot="1620000">
                <a:off x="798514" y="2792331"/>
                <a:ext cx="1428793" cy="1462702"/>
              </a:xfrm>
              <a:prstGeom prst="arc">
                <a:avLst>
                  <a:gd name="adj1" fmla="val 7369296"/>
                  <a:gd name="adj2" fmla="val 10875443"/>
                </a:avLst>
              </a:prstGeom>
              <a:ln w="63500">
                <a:solidFill>
                  <a:srgbClr val="FFC00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lIns="91429" tIns="45715" rIns="91429" bIns="45715" rtlCol="0" anchor="ctr"/>
              <a:lstStyle/>
              <a:p>
                <a:pPr algn="ctr"/>
                <a:endParaRPr lang="ja-JP" alt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7" name="円弧 96"/>
              <p:cNvSpPr/>
              <p:nvPr/>
            </p:nvSpPr>
            <p:spPr>
              <a:xfrm rot="7020000">
                <a:off x="798513" y="2792330"/>
                <a:ext cx="1428793" cy="1462702"/>
              </a:xfrm>
              <a:prstGeom prst="arc">
                <a:avLst>
                  <a:gd name="adj1" fmla="val 7369296"/>
                  <a:gd name="adj2" fmla="val 10875443"/>
                </a:avLst>
              </a:prstGeom>
              <a:ln w="63500">
                <a:solidFill>
                  <a:srgbClr val="FFC00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lIns="91429" tIns="45715" rIns="91429" bIns="45715" rtlCol="0" anchor="ctr"/>
              <a:lstStyle/>
              <a:p>
                <a:pPr algn="ctr"/>
                <a:endParaRPr lang="ja-JP" alt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8" name="円弧 97"/>
              <p:cNvSpPr/>
              <p:nvPr/>
            </p:nvSpPr>
            <p:spPr>
              <a:xfrm rot="12420000">
                <a:off x="798513" y="2792330"/>
                <a:ext cx="1428793" cy="1462702"/>
              </a:xfrm>
              <a:prstGeom prst="arc">
                <a:avLst>
                  <a:gd name="adj1" fmla="val 7369296"/>
                  <a:gd name="adj2" fmla="val 10875443"/>
                </a:avLst>
              </a:prstGeom>
              <a:ln w="63500">
                <a:solidFill>
                  <a:srgbClr val="FFC00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lIns="91429" tIns="45715" rIns="91429" bIns="45715" rtlCol="0" anchor="ctr"/>
              <a:lstStyle/>
              <a:p>
                <a:pPr algn="ctr"/>
                <a:endParaRPr lang="ja-JP" alt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9" name="円弧 98"/>
              <p:cNvSpPr/>
              <p:nvPr/>
            </p:nvSpPr>
            <p:spPr>
              <a:xfrm rot="17820000">
                <a:off x="798514" y="2792331"/>
                <a:ext cx="1428793" cy="1462702"/>
              </a:xfrm>
              <a:prstGeom prst="arc">
                <a:avLst>
                  <a:gd name="adj1" fmla="val 7369296"/>
                  <a:gd name="adj2" fmla="val 10875443"/>
                </a:avLst>
              </a:prstGeom>
              <a:ln w="63500">
                <a:solidFill>
                  <a:srgbClr val="FFC00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lIns="91429" tIns="45715" rIns="91429" bIns="45715" rtlCol="0" anchor="ctr"/>
              <a:lstStyle/>
              <a:p>
                <a:pPr algn="ctr"/>
                <a:endParaRPr lang="ja-JP" altLang="en-US" dirty="0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14" name="グループ化 13"/>
          <p:cNvGrpSpPr/>
          <p:nvPr/>
        </p:nvGrpSpPr>
        <p:grpSpPr>
          <a:xfrm>
            <a:off x="4362188" y="1512970"/>
            <a:ext cx="4182689" cy="2372996"/>
            <a:chOff x="4362188" y="1512970"/>
            <a:chExt cx="4182689" cy="2372996"/>
          </a:xfrm>
        </p:grpSpPr>
        <p:sp>
          <p:nvSpPr>
            <p:cNvPr id="108" name="角丸四角形 107"/>
            <p:cNvSpPr/>
            <p:nvPr/>
          </p:nvSpPr>
          <p:spPr>
            <a:xfrm>
              <a:off x="6081453" y="1512970"/>
              <a:ext cx="2463424" cy="2372996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72" name="円弧 71"/>
            <p:cNvSpPr/>
            <p:nvPr/>
          </p:nvSpPr>
          <p:spPr>
            <a:xfrm rot="16200000">
              <a:off x="4219650" y="2207007"/>
              <a:ext cx="1275880" cy="990803"/>
            </a:xfrm>
            <a:prstGeom prst="arc">
              <a:avLst>
                <a:gd name="adj1" fmla="val 5615594"/>
                <a:gd name="adj2" fmla="val 9482332"/>
              </a:avLst>
            </a:prstGeom>
            <a:ln w="76200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91429" tIns="45715" rIns="91429" bIns="45715" rtlCol="0" anchor="ctr"/>
            <a:lstStyle/>
            <a:p>
              <a:pPr algn="ctr"/>
              <a:endParaRPr lang="ja-JP" altLang="en-US" sz="1100" dirty="0">
                <a:solidFill>
                  <a:schemeClr val="tx2"/>
                </a:solidFill>
                <a:effectLst/>
                <a:latin typeface="Calibri" panose="020F0502020204030204" pitchFamily="34" charset="0"/>
              </a:endParaRPr>
            </a:p>
          </p:txBody>
        </p:sp>
        <p:sp>
          <p:nvSpPr>
            <p:cNvPr id="80" name="正方形/長方形 79"/>
            <p:cNvSpPr/>
            <p:nvPr/>
          </p:nvSpPr>
          <p:spPr>
            <a:xfrm>
              <a:off x="6052637" y="1576959"/>
              <a:ext cx="2492240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ja-JP" altLang="en-US" sz="1600" b="1" u="sng" dirty="0" smtClean="0">
                  <a:solidFill>
                    <a:schemeClr val="tx2"/>
                  </a:solidFill>
                  <a:effectLst/>
                  <a:latin typeface="Calibri" panose="020F0502020204030204" pitchFamily="34" charset="0"/>
                  <a:ea typeface="Meiryo UI" panose="020B0604030504040204" pitchFamily="50" charset="-128"/>
                  <a:cs typeface="Meiryo UI" panose="020B0604030504040204" pitchFamily="50" charset="-128"/>
                </a:rPr>
                <a:t>・</a:t>
              </a:r>
              <a:r>
                <a:rPr lang="en-US" altLang="ja-JP" sz="1600" b="1" u="sng" dirty="0" smtClean="0">
                  <a:solidFill>
                    <a:schemeClr val="tx2"/>
                  </a:solidFill>
                  <a:effectLst/>
                  <a:latin typeface="Calibri" panose="020F0502020204030204" pitchFamily="34" charset="0"/>
                  <a:ea typeface="Meiryo UI" panose="020B0604030504040204" pitchFamily="50" charset="-128"/>
                  <a:cs typeface="Meiryo UI" panose="020B0604030504040204" pitchFamily="50" charset="-128"/>
                </a:rPr>
                <a:t>Tilt </a:t>
              </a:r>
              <a:r>
                <a:rPr lang="en-US" altLang="ja-JP" sz="1600" b="1" u="sng" dirty="0">
                  <a:solidFill>
                    <a:schemeClr val="tx2"/>
                  </a:solidFill>
                  <a:effectLst/>
                  <a:latin typeface="Calibri" panose="020F0502020204030204" pitchFamily="34" charset="0"/>
                  <a:ea typeface="Meiryo UI" panose="020B0604030504040204" pitchFamily="50" charset="-128"/>
                  <a:cs typeface="Meiryo UI" panose="020B0604030504040204" pitchFamily="50" charset="-128"/>
                </a:rPr>
                <a:t>angle adjustment</a:t>
              </a:r>
            </a:p>
            <a:p>
              <a:pPr lvl="0" algn="l"/>
              <a:r>
                <a:rPr lang="en-US" altLang="ja-JP" sz="1200" b="1" dirty="0" smtClean="0">
                  <a:solidFill>
                    <a:srgbClr val="0000FF"/>
                  </a:solidFill>
                  <a:effectLst/>
                  <a:latin typeface="Calibri" panose="020F0502020204030204" pitchFamily="34" charset="0"/>
                  <a:ea typeface="Meiryo UI" panose="020B0604030504040204" pitchFamily="50" charset="-128"/>
                  <a:cs typeface="Meiryo UI" panose="020B0604030504040204" pitchFamily="50" charset="-128"/>
                </a:rPr>
                <a:t>        </a:t>
              </a:r>
              <a:r>
                <a:rPr lang="en-US" altLang="ja-JP" b="1" dirty="0" smtClean="0">
                  <a:solidFill>
                    <a:srgbClr val="0000FF"/>
                  </a:solidFill>
                  <a:effectLst/>
                  <a:latin typeface="Calibri" panose="020F0502020204030204" pitchFamily="34" charset="0"/>
                  <a:ea typeface="Meiryo UI" panose="020B0604030504040204" pitchFamily="50" charset="-128"/>
                  <a:cs typeface="Meiryo UI" panose="020B0604030504040204" pitchFamily="50" charset="-128"/>
                </a:rPr>
                <a:t>Without </a:t>
              </a:r>
              <a:r>
                <a:rPr lang="en-US" altLang="ja-JP" b="1" dirty="0">
                  <a:solidFill>
                    <a:srgbClr val="0000FF"/>
                  </a:solidFill>
                  <a:effectLst/>
                  <a:latin typeface="Calibri" panose="020F0502020204030204" pitchFamily="34" charset="0"/>
                  <a:ea typeface="Meiryo UI" panose="020B0604030504040204" pitchFamily="50" charset="-128"/>
                  <a:cs typeface="Meiryo UI" panose="020B0604030504040204" pitchFamily="50" charset="-128"/>
                </a:rPr>
                <a:t>fixing </a:t>
              </a:r>
              <a:r>
                <a:rPr lang="en-US" altLang="ja-JP" b="1" dirty="0" smtClean="0">
                  <a:solidFill>
                    <a:srgbClr val="0000FF"/>
                  </a:solidFill>
                  <a:effectLst/>
                  <a:latin typeface="Calibri" panose="020F0502020204030204" pitchFamily="34" charset="0"/>
                  <a:ea typeface="Meiryo UI" panose="020B0604030504040204" pitchFamily="50" charset="-128"/>
                  <a:cs typeface="Meiryo UI" panose="020B0604030504040204" pitchFamily="50" charset="-128"/>
                </a:rPr>
                <a:t>screws</a:t>
              </a:r>
              <a:r>
                <a:rPr lang="ja-JP" altLang="en-US" b="1" dirty="0" smtClean="0">
                  <a:solidFill>
                    <a:srgbClr val="0000FF"/>
                  </a:solidFill>
                  <a:effectLst/>
                  <a:latin typeface="Calibri" panose="020F0502020204030204" pitchFamily="34" charset="0"/>
                  <a:ea typeface="Meiryo UI" panose="020B0604030504040204" pitchFamily="50" charset="-128"/>
                  <a:cs typeface="Meiryo UI" panose="020B0604030504040204" pitchFamily="50" charset="-128"/>
                </a:rPr>
                <a:t>　</a:t>
              </a:r>
              <a:r>
                <a:rPr lang="ja-JP" altLang="en-US" sz="1200" b="1" dirty="0" smtClean="0">
                  <a:solidFill>
                    <a:srgbClr val="0000FF"/>
                  </a:solidFill>
                  <a:effectLst/>
                  <a:latin typeface="Calibri" panose="020F0502020204030204" pitchFamily="34" charset="0"/>
                  <a:ea typeface="Meiryo UI" panose="020B0604030504040204" pitchFamily="50" charset="-128"/>
                  <a:cs typeface="Meiryo UI" panose="020B0604030504040204" pitchFamily="50" charset="-128"/>
                </a:rPr>
                <a:t>　　 　</a:t>
              </a:r>
              <a:endParaRPr lang="ja-JP" altLang="en-US" sz="1200" dirty="0">
                <a:solidFill>
                  <a:srgbClr val="0000FF"/>
                </a:solidFill>
                <a:effectLst/>
                <a:latin typeface="Calibri" panose="020F0502020204030204" pitchFamily="34" charset="0"/>
              </a:endParaRPr>
            </a:p>
          </p:txBody>
        </p:sp>
        <p:cxnSp>
          <p:nvCxnSpPr>
            <p:cNvPr id="81" name="直線コネクタ 80"/>
            <p:cNvCxnSpPr/>
            <p:nvPr/>
          </p:nvCxnSpPr>
          <p:spPr>
            <a:xfrm flipH="1">
              <a:off x="5389880" y="1711036"/>
              <a:ext cx="913938" cy="1214431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prstDash val="sysDot"/>
            </a:ln>
            <a:effectLst/>
          </p:spPr>
        </p:cxnSp>
        <p:pic>
          <p:nvPicPr>
            <p:cNvPr id="67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322" b="100000" l="0" r="100000">
                          <a14:foregroundMark x1="20183" y1="23077" x2="20183" y2="23077"/>
                          <a14:foregroundMark x1="23853" y1="22552" x2="23853" y2="22552"/>
                          <a14:foregroundMark x1="36239" y1="21154" x2="36239" y2="21154"/>
                          <a14:foregroundMark x1="41590" y1="17483" x2="41590" y2="17483"/>
                          <a14:foregroundMark x1="32263" y1="17483" x2="32263" y2="17483"/>
                          <a14:foregroundMark x1="25994" y1="15909" x2="25994" y2="15909"/>
                          <a14:foregroundMark x1="21560" y1="15035" x2="21560" y2="15035"/>
                          <a14:foregroundMark x1="19878" y1="19580" x2="19878" y2="19580"/>
                          <a14:foregroundMark x1="14832" y1="28671" x2="14832" y2="28671"/>
                          <a14:foregroundMark x1="12232" y1="28671" x2="12232" y2="28671"/>
                          <a14:foregroundMark x1="14526" y1="25175" x2="14526" y2="25175"/>
                          <a14:foregroundMark x1="15749" y1="22552" x2="15749" y2="22552"/>
                          <a14:foregroundMark x1="9939" y1="28147" x2="9939" y2="28147"/>
                          <a14:foregroundMark x1="9939" y1="29720" x2="9939" y2="29720"/>
                          <a14:foregroundMark x1="8257" y1="32867" x2="8257" y2="32867"/>
                          <a14:foregroundMark x1="7339" y1="39336" x2="7339" y2="39336"/>
                          <a14:foregroundMark x1="18502" y1="30769" x2="18502" y2="30769"/>
                          <a14:foregroundMark x1="22936" y1="32343" x2="22936" y2="32343"/>
                          <a14:foregroundMark x1="28746" y1="32343" x2="28746" y2="32343"/>
                          <a14:foregroundMark x1="28746" y1="32343" x2="28746" y2="32343"/>
                          <a14:foregroundMark x1="36239" y1="31818" x2="36239" y2="31818"/>
                          <a14:foregroundMark x1="36239" y1="31818" x2="36239" y2="31818"/>
                          <a14:foregroundMark x1="42508" y1="31818" x2="42508" y2="31818"/>
                          <a14:foregroundMark x1="42508" y1="31818" x2="42508" y2="31818"/>
                          <a14:foregroundMark x1="13609" y1="31818" x2="13609" y2="31818"/>
                          <a14:foregroundMark x1="9174" y1="29720" x2="9174" y2="29720"/>
                          <a14:foregroundMark x1="8716" y1="27622" x2="8716" y2="27622"/>
                          <a14:foregroundMark x1="8716" y1="26748" x2="8716" y2="26748"/>
                          <a14:foregroundMark x1="5505" y1="32867" x2="5505" y2="328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41652" y="2173101"/>
              <a:ext cx="1255968" cy="11147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0" name="グループ化 9"/>
            <p:cNvGrpSpPr/>
            <p:nvPr/>
          </p:nvGrpSpPr>
          <p:grpSpPr>
            <a:xfrm>
              <a:off x="7199516" y="2715544"/>
              <a:ext cx="1250257" cy="300823"/>
              <a:chOff x="7199516" y="2715544"/>
              <a:chExt cx="1250257" cy="300823"/>
            </a:xfrm>
          </p:grpSpPr>
          <p:cxnSp>
            <p:nvCxnSpPr>
              <p:cNvPr id="65" name="直線コネクタ 64"/>
              <p:cNvCxnSpPr/>
              <p:nvPr/>
            </p:nvCxnSpPr>
            <p:spPr>
              <a:xfrm>
                <a:off x="7199516" y="2715544"/>
                <a:ext cx="821457" cy="170052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8" name="Rectangle 3"/>
              <p:cNvSpPr>
                <a:spLocks noChangeArrowheads="1"/>
              </p:cNvSpPr>
              <p:nvPr/>
            </p:nvSpPr>
            <p:spPr bwMode="auto">
              <a:xfrm>
                <a:off x="7980851" y="2816654"/>
                <a:ext cx="468922" cy="199713"/>
              </a:xfrm>
              <a:prstGeom prst="rect">
                <a:avLst/>
              </a:prstGeom>
              <a:noFill/>
              <a:ln>
                <a:noFill/>
              </a:ln>
              <a:effectLst/>
              <a:extLst/>
            </p:spPr>
            <p:txBody>
              <a:bodyPr wrap="none" lIns="71991" tIns="45715" rIns="71991" bIns="45715" anchor="ctr"/>
              <a:lstStyle>
                <a:lvl1pPr eaLnBrk="0" hangingPunct="0">
                  <a:defRPr kumimoji="1" sz="22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 eaLnBrk="0" hangingPunct="0">
                  <a:defRPr kumimoji="1" sz="22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 eaLnBrk="0" hangingPunct="0">
                  <a:defRPr kumimoji="1" sz="22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 eaLnBrk="0" hangingPunct="0">
                  <a:defRPr kumimoji="1" sz="22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 eaLnBrk="0" hangingPunct="0">
                  <a:defRPr kumimoji="1" sz="22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kumimoji="1" sz="22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kumimoji="1" sz="22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kumimoji="1" sz="22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kumimoji="1" sz="22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eaLnBrk="1" hangingPunct="1"/>
                <a:r>
                  <a:rPr lang="en-US" altLang="ja-JP" sz="1400" dirty="0" smtClean="0">
                    <a:solidFill>
                      <a:schemeClr val="tx2"/>
                    </a:solidFill>
                    <a:effectLst/>
                    <a:latin typeface="Calibri" panose="020F0502020204030204" pitchFamily="34" charset="0"/>
                    <a:ea typeface="Meiryo UI" panose="020B0604030504040204" pitchFamily="50" charset="-128"/>
                    <a:cs typeface="Meiryo UI" panose="020B0604030504040204" pitchFamily="50" charset="-128"/>
                  </a:rPr>
                  <a:t>+80°</a:t>
                </a:r>
              </a:p>
            </p:txBody>
          </p:sp>
        </p:grpSp>
        <p:grpSp>
          <p:nvGrpSpPr>
            <p:cNvPr id="9" name="グループ化 8"/>
            <p:cNvGrpSpPr/>
            <p:nvPr/>
          </p:nvGrpSpPr>
          <p:grpSpPr>
            <a:xfrm>
              <a:off x="7169636" y="2661460"/>
              <a:ext cx="542656" cy="655692"/>
              <a:chOff x="7169636" y="2661460"/>
              <a:chExt cx="542656" cy="655692"/>
            </a:xfrm>
          </p:grpSpPr>
          <p:cxnSp>
            <p:nvCxnSpPr>
              <p:cNvPr id="54" name="直線コネクタ 53"/>
              <p:cNvCxnSpPr/>
              <p:nvPr/>
            </p:nvCxnSpPr>
            <p:spPr>
              <a:xfrm>
                <a:off x="7169636" y="2661460"/>
                <a:ext cx="195698" cy="448272"/>
              </a:xfrm>
              <a:prstGeom prst="line">
                <a:avLst/>
              </a:prstGeom>
              <a:ln w="28575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4" name="Rectangle 3"/>
              <p:cNvSpPr>
                <a:spLocks noChangeArrowheads="1"/>
              </p:cNvSpPr>
              <p:nvPr/>
            </p:nvSpPr>
            <p:spPr bwMode="auto">
              <a:xfrm>
                <a:off x="7243370" y="3117439"/>
                <a:ext cx="468922" cy="199713"/>
              </a:xfrm>
              <a:prstGeom prst="rect">
                <a:avLst/>
              </a:prstGeom>
              <a:noFill/>
              <a:ln>
                <a:noFill/>
              </a:ln>
              <a:effectLst/>
              <a:extLst/>
            </p:spPr>
            <p:txBody>
              <a:bodyPr wrap="none" lIns="71991" tIns="45715" rIns="71991" bIns="45715" anchor="ctr"/>
              <a:lstStyle>
                <a:lvl1pPr eaLnBrk="0" hangingPunct="0">
                  <a:defRPr kumimoji="1" sz="22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 eaLnBrk="0" hangingPunct="0">
                  <a:defRPr kumimoji="1" sz="22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 eaLnBrk="0" hangingPunct="0">
                  <a:defRPr kumimoji="1" sz="22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 eaLnBrk="0" hangingPunct="0">
                  <a:defRPr kumimoji="1" sz="22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 eaLnBrk="0" hangingPunct="0">
                  <a:defRPr kumimoji="1" sz="22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kumimoji="1" sz="22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kumimoji="1" sz="22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kumimoji="1" sz="22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kumimoji="1" sz="22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eaLnBrk="1" hangingPunct="1"/>
                <a:r>
                  <a:rPr lang="en-US" altLang="ja-JP" sz="1400" dirty="0" smtClean="0">
                    <a:solidFill>
                      <a:schemeClr val="tx2"/>
                    </a:solidFill>
                    <a:effectLst/>
                    <a:latin typeface="Calibri" panose="020F0502020204030204" pitchFamily="34" charset="0"/>
                    <a:ea typeface="Meiryo UI" panose="020B0604030504040204" pitchFamily="50" charset="-128"/>
                    <a:cs typeface="Meiryo UI" panose="020B0604030504040204" pitchFamily="50" charset="-128"/>
                  </a:rPr>
                  <a:t>+30°</a:t>
                </a:r>
              </a:p>
            </p:txBody>
          </p:sp>
        </p:grpSp>
        <p:sp>
          <p:nvSpPr>
            <p:cNvPr id="85" name="Rectangle 3"/>
            <p:cNvSpPr>
              <a:spLocks noChangeArrowheads="1"/>
            </p:cNvSpPr>
            <p:nvPr/>
          </p:nvSpPr>
          <p:spPr bwMode="auto">
            <a:xfrm>
              <a:off x="7436848" y="2963133"/>
              <a:ext cx="468922" cy="199713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wrap="none" lIns="71991" tIns="45715" rIns="71991" bIns="45715" anchor="ctr"/>
            <a:lstStyle>
              <a:lvl1pPr eaLnBrk="0" hangingPunct="0">
                <a:defRPr kumimoji="1" sz="2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kumimoji="1" sz="2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kumimoji="1" sz="2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kumimoji="1" sz="2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kumimoji="1" sz="2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kumimoji="1" sz="2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kumimoji="1" sz="2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kumimoji="1" sz="2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kumimoji="1" sz="2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ja-JP" sz="1200" b="1" dirty="0" smtClean="0">
                  <a:solidFill>
                    <a:schemeClr val="tx2"/>
                  </a:solidFill>
                  <a:effectLst/>
                  <a:latin typeface="Calibri" panose="020F0502020204030204" pitchFamily="34" charset="0"/>
                  <a:ea typeface="Meiryo UI" panose="020B0604030504040204" pitchFamily="50" charset="-128"/>
                  <a:cs typeface="Meiryo UI" panose="020B0604030504040204" pitchFamily="50" charset="-128"/>
                </a:rPr>
                <a:t>Cam1-3</a:t>
              </a:r>
            </a:p>
          </p:txBody>
        </p:sp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5026" y="2619058"/>
              <a:ext cx="548218" cy="5826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69" name="円弧 68"/>
          <p:cNvSpPr/>
          <p:nvPr/>
        </p:nvSpPr>
        <p:spPr>
          <a:xfrm rot="16200000">
            <a:off x="6613804" y="2203847"/>
            <a:ext cx="1243915" cy="1518573"/>
          </a:xfrm>
          <a:prstGeom prst="arc">
            <a:avLst>
              <a:gd name="adj1" fmla="val 5569536"/>
              <a:gd name="adj2" fmla="val 12108705"/>
            </a:avLst>
          </a:prstGeom>
          <a:ln w="762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9" tIns="45715" rIns="91429" bIns="45715" rtlCol="0" anchor="ctr"/>
          <a:lstStyle/>
          <a:p>
            <a:pPr algn="ctr"/>
            <a:endParaRPr lang="ja-JP" altLang="en-US" sz="1100" dirty="0">
              <a:solidFill>
                <a:schemeClr val="tx2"/>
              </a:solidFill>
              <a:effectLst/>
              <a:latin typeface="Calibri" panose="020F0502020204030204" pitchFamily="34" charset="0"/>
            </a:endParaRPr>
          </a:p>
        </p:txBody>
      </p:sp>
      <p:grpSp>
        <p:nvGrpSpPr>
          <p:cNvPr id="15" name="グループ化 14"/>
          <p:cNvGrpSpPr/>
          <p:nvPr/>
        </p:nvGrpSpPr>
        <p:grpSpPr>
          <a:xfrm>
            <a:off x="5694009" y="2007488"/>
            <a:ext cx="2784866" cy="1910759"/>
            <a:chOff x="5694009" y="2007488"/>
            <a:chExt cx="2784866" cy="1910759"/>
          </a:xfrm>
        </p:grpSpPr>
        <p:grpSp>
          <p:nvGrpSpPr>
            <p:cNvPr id="11" name="グループ化 10"/>
            <p:cNvGrpSpPr/>
            <p:nvPr/>
          </p:nvGrpSpPr>
          <p:grpSpPr>
            <a:xfrm>
              <a:off x="7086442" y="2714916"/>
              <a:ext cx="271133" cy="1203331"/>
              <a:chOff x="7086442" y="2714916"/>
              <a:chExt cx="271133" cy="1203331"/>
            </a:xfrm>
          </p:grpSpPr>
          <p:cxnSp>
            <p:nvCxnSpPr>
              <p:cNvPr id="64" name="直線コネクタ 63"/>
              <p:cNvCxnSpPr/>
              <p:nvPr/>
            </p:nvCxnSpPr>
            <p:spPr>
              <a:xfrm>
                <a:off x="7118889" y="2714916"/>
                <a:ext cx="0" cy="928995"/>
              </a:xfrm>
              <a:prstGeom prst="line">
                <a:avLst/>
              </a:prstGeom>
              <a:ln w="28575">
                <a:solidFill>
                  <a:schemeClr val="bg1">
                    <a:lumMod val="50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1" name="Rectangle 3"/>
              <p:cNvSpPr>
                <a:spLocks noChangeArrowheads="1"/>
              </p:cNvSpPr>
              <p:nvPr/>
            </p:nvSpPr>
            <p:spPr bwMode="auto">
              <a:xfrm>
                <a:off x="7086442" y="3666271"/>
                <a:ext cx="271133" cy="251976"/>
              </a:xfrm>
              <a:prstGeom prst="rect">
                <a:avLst/>
              </a:prstGeom>
              <a:noFill/>
              <a:ln>
                <a:noFill/>
              </a:ln>
              <a:effectLst/>
              <a:extLst/>
            </p:spPr>
            <p:txBody>
              <a:bodyPr wrap="none" lIns="71991" tIns="45715" rIns="71991" bIns="45715" anchor="ctr"/>
              <a:lstStyle>
                <a:lvl1pPr eaLnBrk="0" hangingPunct="0">
                  <a:defRPr kumimoji="1" sz="22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 eaLnBrk="0" hangingPunct="0">
                  <a:defRPr kumimoji="1" sz="22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 eaLnBrk="0" hangingPunct="0">
                  <a:defRPr kumimoji="1" sz="22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 eaLnBrk="0" hangingPunct="0">
                  <a:defRPr kumimoji="1" sz="22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 eaLnBrk="0" hangingPunct="0">
                  <a:defRPr kumimoji="1" sz="22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kumimoji="1" sz="22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kumimoji="1" sz="22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kumimoji="1" sz="22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kumimoji="1" sz="22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eaLnBrk="1" hangingPunct="1"/>
                <a:r>
                  <a:rPr lang="en-US" altLang="ja-JP" sz="1400" dirty="0" smtClean="0">
                    <a:solidFill>
                      <a:schemeClr val="tx2"/>
                    </a:solidFill>
                    <a:effectLst/>
                    <a:latin typeface="Calibri" panose="020F0502020204030204" pitchFamily="34" charset="0"/>
                    <a:ea typeface="Meiryo UI" panose="020B0604030504040204" pitchFamily="50" charset="-128"/>
                    <a:cs typeface="Meiryo UI" panose="020B0604030504040204" pitchFamily="50" charset="-128"/>
                  </a:rPr>
                  <a:t>0°</a:t>
                </a:r>
              </a:p>
            </p:txBody>
          </p:sp>
        </p:grpSp>
        <p:grpSp>
          <p:nvGrpSpPr>
            <p:cNvPr id="12" name="グループ化 11"/>
            <p:cNvGrpSpPr/>
            <p:nvPr/>
          </p:nvGrpSpPr>
          <p:grpSpPr>
            <a:xfrm>
              <a:off x="6434941" y="2789701"/>
              <a:ext cx="711893" cy="997433"/>
              <a:chOff x="6434941" y="2789701"/>
              <a:chExt cx="711893" cy="997433"/>
            </a:xfrm>
          </p:grpSpPr>
          <p:cxnSp>
            <p:nvCxnSpPr>
              <p:cNvPr id="66" name="直線コネクタ 65"/>
              <p:cNvCxnSpPr/>
              <p:nvPr/>
            </p:nvCxnSpPr>
            <p:spPr>
              <a:xfrm flipH="1">
                <a:off x="6926691" y="2789701"/>
                <a:ext cx="220143" cy="876571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0" name="Rectangle 3"/>
              <p:cNvSpPr>
                <a:spLocks noChangeArrowheads="1"/>
              </p:cNvSpPr>
              <p:nvPr/>
            </p:nvSpPr>
            <p:spPr bwMode="auto">
              <a:xfrm>
                <a:off x="6434941" y="3587421"/>
                <a:ext cx="600690" cy="199713"/>
              </a:xfrm>
              <a:prstGeom prst="rect">
                <a:avLst/>
              </a:prstGeom>
              <a:noFill/>
              <a:ln>
                <a:noFill/>
              </a:ln>
              <a:effectLst/>
              <a:extLst/>
            </p:spPr>
            <p:txBody>
              <a:bodyPr wrap="none" lIns="71991" tIns="45715" rIns="71991" bIns="45715" anchor="ctr"/>
              <a:lstStyle>
                <a:lvl1pPr eaLnBrk="0" hangingPunct="0">
                  <a:defRPr kumimoji="1" sz="22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 eaLnBrk="0" hangingPunct="0">
                  <a:defRPr kumimoji="1" sz="22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 eaLnBrk="0" hangingPunct="0">
                  <a:defRPr kumimoji="1" sz="22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 eaLnBrk="0" hangingPunct="0">
                  <a:defRPr kumimoji="1" sz="22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 eaLnBrk="0" hangingPunct="0">
                  <a:defRPr kumimoji="1" sz="22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kumimoji="1" sz="22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kumimoji="1" sz="22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kumimoji="1" sz="22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kumimoji="1" sz="22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eaLnBrk="1" hangingPunct="1"/>
                <a:r>
                  <a:rPr lang="en-US" altLang="ja-JP" sz="1400" dirty="0" smtClean="0">
                    <a:solidFill>
                      <a:schemeClr val="tx2"/>
                    </a:solidFill>
                    <a:effectLst/>
                    <a:latin typeface="Calibri" panose="020F0502020204030204" pitchFamily="34" charset="0"/>
                    <a:ea typeface="Meiryo UI" panose="020B0604030504040204" pitchFamily="50" charset="-128"/>
                    <a:cs typeface="Meiryo UI" panose="020B0604030504040204" pitchFamily="50" charset="-128"/>
                  </a:rPr>
                  <a:t>-15°</a:t>
                </a:r>
              </a:p>
            </p:txBody>
          </p:sp>
        </p:grpSp>
        <p:sp>
          <p:nvSpPr>
            <p:cNvPr id="107" name="Rectangle 3"/>
            <p:cNvSpPr>
              <a:spLocks noChangeArrowheads="1"/>
            </p:cNvSpPr>
            <p:nvPr/>
          </p:nvSpPr>
          <p:spPr bwMode="auto">
            <a:xfrm>
              <a:off x="7552489" y="3626970"/>
              <a:ext cx="468922" cy="199713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ffectLst/>
            <a:extLst/>
          </p:spPr>
          <p:txBody>
            <a:bodyPr wrap="none" lIns="71991" tIns="45715" rIns="71991" bIns="45715" anchor="ctr"/>
            <a:lstStyle>
              <a:lvl1pPr eaLnBrk="0" hangingPunct="0">
                <a:defRPr kumimoji="1" sz="2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kumimoji="1" sz="2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kumimoji="1" sz="2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kumimoji="1" sz="2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kumimoji="1" sz="2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kumimoji="1" sz="2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kumimoji="1" sz="2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kumimoji="1" sz="2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kumimoji="1" sz="2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ja-JP" sz="1400" b="1" dirty="0" smtClean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Meiryo UI" panose="020B0604030504040204" pitchFamily="50" charset="-128"/>
                  <a:cs typeface="Meiryo UI" panose="020B0604030504040204" pitchFamily="50" charset="-128"/>
                </a:rPr>
                <a:t>Cam4</a:t>
              </a:r>
            </a:p>
          </p:txBody>
        </p:sp>
        <p:sp>
          <p:nvSpPr>
            <p:cNvPr id="110" name="正方形/長方形 109"/>
            <p:cNvSpPr/>
            <p:nvPr/>
          </p:nvSpPr>
          <p:spPr>
            <a:xfrm>
              <a:off x="5694009" y="2007488"/>
              <a:ext cx="2784866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/>
              <a:r>
                <a:rPr lang="ja-JP" altLang="en-US" b="1" dirty="0" smtClean="0">
                  <a:solidFill>
                    <a:srgbClr val="0000FF"/>
                  </a:solidFill>
                  <a:effectLst/>
                  <a:latin typeface="Calibri" panose="020F0502020204030204" pitchFamily="34" charset="0"/>
                  <a:ea typeface="Meiryo UI" panose="020B0604030504040204" pitchFamily="50" charset="-128"/>
                  <a:cs typeface="Meiryo UI" panose="020B0604030504040204" pitchFamily="50" charset="-128"/>
                </a:rPr>
                <a:t>　　　 　   </a:t>
              </a:r>
              <a:r>
                <a:rPr lang="en-US" altLang="ja-JP" b="1" dirty="0" smtClean="0">
                  <a:solidFill>
                    <a:srgbClr val="0000FF"/>
                  </a:solidFill>
                  <a:effectLst/>
                  <a:latin typeface="Calibri" panose="020F0502020204030204" pitchFamily="34" charset="0"/>
                  <a:ea typeface="Meiryo UI" panose="020B0604030504040204" pitchFamily="50" charset="-128"/>
                  <a:cs typeface="Meiryo UI" panose="020B0604030504040204" pitchFamily="50" charset="-128"/>
                </a:rPr>
                <a:t>Cam4 can tilt </a:t>
              </a:r>
              <a:r>
                <a:rPr lang="en-US" altLang="ja-JP" b="1" dirty="0">
                  <a:solidFill>
                    <a:srgbClr val="0000FF"/>
                  </a:solidFill>
                  <a:effectLst/>
                  <a:latin typeface="Calibri" panose="020F0502020204030204" pitchFamily="34" charset="0"/>
                  <a:ea typeface="Meiryo UI" panose="020B0604030504040204" pitchFamily="50" charset="-128"/>
                  <a:cs typeface="Meiryo UI" panose="020B0604030504040204" pitchFamily="50" charset="-128"/>
                </a:rPr>
                <a:t>up to -15 deg.</a:t>
              </a:r>
              <a:endParaRPr lang="ja-JP" altLang="en-US" dirty="0">
                <a:solidFill>
                  <a:srgbClr val="0000FF"/>
                </a:solidFill>
                <a:effectLst/>
                <a:latin typeface="Calibri" panose="020F0502020204030204" pitchFamily="34" charset="0"/>
              </a:endParaRPr>
            </a:p>
          </p:txBody>
        </p:sp>
      </p:grpSp>
      <p:sp>
        <p:nvSpPr>
          <p:cNvPr id="119" name="正方形/長方形 118"/>
          <p:cNvSpPr/>
          <p:nvPr/>
        </p:nvSpPr>
        <p:spPr>
          <a:xfrm>
            <a:off x="645591" y="3951560"/>
            <a:ext cx="2766476" cy="369332"/>
          </a:xfrm>
          <a:prstGeom prst="rect">
            <a:avLst/>
          </a:prstGeom>
          <a:solidFill>
            <a:srgbClr val="66FF6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altLang="ja-JP" sz="18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Various View Angle Modes </a:t>
            </a:r>
            <a:endParaRPr lang="ja-JP" altLang="en-US" sz="1600" dirty="0">
              <a:solidFill>
                <a:schemeClr val="tx2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120" name="テキスト ボックス 119"/>
          <p:cNvSpPr txBox="1"/>
          <p:nvPr/>
        </p:nvSpPr>
        <p:spPr>
          <a:xfrm>
            <a:off x="555436" y="4246030"/>
            <a:ext cx="8470026" cy="3877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3154">
              <a:lnSpc>
                <a:spcPct val="140000"/>
              </a:lnSpc>
            </a:pPr>
            <a:r>
              <a:rPr lang="en-US" altLang="ja-JP" sz="1800" b="1" dirty="0" smtClean="0">
                <a:ln w="1905"/>
                <a:solidFill>
                  <a:srgbClr val="0000FF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360-degree </a:t>
            </a:r>
            <a:r>
              <a:rPr lang="en-US" altLang="ja-JP" sz="1800" b="1" dirty="0">
                <a:ln w="1905"/>
                <a:solidFill>
                  <a:srgbClr val="0000FF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mode </a:t>
            </a:r>
            <a:r>
              <a:rPr lang="en-US" altLang="ja-JP" sz="1800" b="1" dirty="0" smtClean="0">
                <a:ln w="1905"/>
                <a:solidFill>
                  <a:srgbClr val="0000FF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/ 270-degree </a:t>
            </a:r>
            <a:r>
              <a:rPr lang="en-US" altLang="ja-JP" sz="1800" b="1" dirty="0">
                <a:ln w="1905"/>
                <a:solidFill>
                  <a:srgbClr val="0000FF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+ right below mode </a:t>
            </a:r>
            <a:r>
              <a:rPr lang="en-US" altLang="ja-JP" sz="1800" b="1" dirty="0" smtClean="0">
                <a:ln w="1905"/>
                <a:solidFill>
                  <a:srgbClr val="0000FF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/ 180-degree </a:t>
            </a:r>
            <a:r>
              <a:rPr lang="en-US" altLang="ja-JP" sz="1800" b="1" dirty="0">
                <a:ln w="1905"/>
                <a:solidFill>
                  <a:srgbClr val="0000FF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+ right below </a:t>
            </a:r>
            <a:r>
              <a:rPr lang="en-US" altLang="ja-JP" sz="1800" b="1" dirty="0" smtClean="0">
                <a:ln w="1905"/>
                <a:solidFill>
                  <a:srgbClr val="0000FF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mode  </a:t>
            </a:r>
            <a:endParaRPr lang="en-US" altLang="ja-JP" sz="1800" b="1" dirty="0">
              <a:ln w="1905"/>
              <a:solidFill>
                <a:srgbClr val="0000FF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46" name="Slide Number Placeholder 8"/>
          <p:cNvSpPr txBox="1">
            <a:spLocks/>
          </p:cNvSpPr>
          <p:nvPr/>
        </p:nvSpPr>
        <p:spPr>
          <a:xfrm>
            <a:off x="4359803" y="4885171"/>
            <a:ext cx="396000" cy="18538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kumimoji="1" sz="12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9pPr>
          </a:lstStyle>
          <a:p>
            <a:pPr algn="ctr"/>
            <a:fld id="{0BED32BD-2AB6-2D40-A7A5-FA318B8F471B}" type="slidenum">
              <a:rPr lang="en-US" sz="1000" smtClean="0">
                <a:latin typeface="Calibri" panose="020F0502020204030204" pitchFamily="34" charset="0"/>
              </a:rPr>
              <a:pPr algn="ctr"/>
              <a:t>5</a:t>
            </a:fld>
            <a:endParaRPr lang="en-US" sz="10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1463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25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750"/>
                            </p:stCondLst>
                            <p:childTnLst>
                              <p:par>
                                <p:cTn id="17" presetID="16" presetClass="entr" presetSubtype="37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12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8000"/>
                            </p:stCondLst>
                            <p:childTnLst>
                              <p:par>
                                <p:cTn id="24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9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75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 animBg="1"/>
      <p:bldP spid="119" grpId="0" animBg="1"/>
      <p:bldP spid="1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ja-JP" b="1" dirty="0" smtClean="0">
                <a:ea typeface="Tahoma" panose="020B0604030504040204" pitchFamily="34" charset="0"/>
                <a:cs typeface="Tahoma" panose="020B0604030504040204" pitchFamily="34" charset="0"/>
              </a:rPr>
              <a:t>Extreme Visibility</a:t>
            </a:r>
            <a:endParaRPr lang="en-US" b="1" dirty="0">
              <a:solidFill>
                <a:srgbClr val="FF66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9" name="Picture 2" descr="C:\Users\3930041\AppData\Local\Temp\_AZTMP21_\i-PRO_Extreme_logo_White\i-PRO_Extreme_logo_Whit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6455" y="216530"/>
            <a:ext cx="1006460" cy="253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テキスト ボックス 57"/>
          <p:cNvSpPr txBox="1"/>
          <p:nvPr/>
        </p:nvSpPr>
        <p:spPr>
          <a:xfrm>
            <a:off x="239779" y="1138825"/>
            <a:ext cx="22023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800" b="1" dirty="0" smtClean="0">
                <a:solidFill>
                  <a:srgbClr val="0000FF"/>
                </a:solidFill>
                <a:effectLst/>
                <a:latin typeface="Calibri" panose="020F0502020204030204" pitchFamily="34" charset="0"/>
                <a:ea typeface="メイリオ" panose="020B0604030504040204" pitchFamily="50" charset="-128"/>
                <a:cs typeface="メイリオ" panose="020B0604030504040204" pitchFamily="50" charset="-128"/>
              </a:rPr>
              <a:t>[360-degree Mode]</a:t>
            </a:r>
            <a:r>
              <a:rPr lang="ja-JP" altLang="en-US" sz="1800" b="1" dirty="0" smtClean="0">
                <a:solidFill>
                  <a:srgbClr val="0000FF"/>
                </a:solidFill>
                <a:effectLst/>
                <a:latin typeface="Calibri" panose="020F0502020204030204" pitchFamily="34" charset="0"/>
                <a:ea typeface="メイリオ" panose="020B0604030504040204" pitchFamily="50" charset="-128"/>
                <a:cs typeface="メイリオ" panose="020B0604030504040204" pitchFamily="50" charset="-128"/>
              </a:rPr>
              <a:t>　</a:t>
            </a:r>
            <a:endParaRPr lang="en-US" altLang="ja-JP" sz="1800" b="1" dirty="0">
              <a:solidFill>
                <a:srgbClr val="0000FF"/>
              </a:solidFill>
              <a:effectLst/>
              <a:latin typeface="Calibri" panose="020F0502020204030204" pitchFamily="34" charset="0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pic>
        <p:nvPicPr>
          <p:cNvPr id="69" name="図 68" descr="画面の領域"/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4647" y="3062595"/>
            <a:ext cx="3095974" cy="1506800"/>
          </a:xfrm>
          <a:prstGeom prst="rect">
            <a:avLst/>
          </a:prstGeom>
        </p:spPr>
      </p:pic>
      <p:grpSp>
        <p:nvGrpSpPr>
          <p:cNvPr id="5128" name="グループ化 5127"/>
          <p:cNvGrpSpPr/>
          <p:nvPr/>
        </p:nvGrpSpPr>
        <p:grpSpPr>
          <a:xfrm>
            <a:off x="236950" y="1672799"/>
            <a:ext cx="5512256" cy="2631457"/>
            <a:chOff x="236950" y="1825205"/>
            <a:chExt cx="5512256" cy="2631457"/>
          </a:xfrm>
        </p:grpSpPr>
        <p:grpSp>
          <p:nvGrpSpPr>
            <p:cNvPr id="5" name="グループ化 4"/>
            <p:cNvGrpSpPr/>
            <p:nvPr/>
          </p:nvGrpSpPr>
          <p:grpSpPr>
            <a:xfrm>
              <a:off x="236950" y="1825205"/>
              <a:ext cx="2205182" cy="1277509"/>
              <a:chOff x="236950" y="1825205"/>
              <a:chExt cx="2205182" cy="1277509"/>
            </a:xfrm>
          </p:grpSpPr>
          <p:pic>
            <p:nvPicPr>
              <p:cNvPr id="43" name="Picture 4" descr="\\pcc-ad.pcc.mei.co.jp\share$\40-職能\セキュリティ\セキュリティ・サウンド広報宣伝\マルチセンサーカメラ\静止画01-360度\South-OK.jpg"/>
              <p:cNvPicPr>
                <a:picLocks noChangeAspect="1" noChangeArrowheads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6950" y="1825205"/>
                <a:ext cx="2205182" cy="127750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5" name="Picture 6"/>
              <p:cNvPicPr>
                <a:picLocks noChangeAspect="1" noChangeArrowheads="1"/>
              </p:cNvPicPr>
              <p:nvPr/>
            </p:nvPicPr>
            <p:blipFill rotWithShape="1"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r="1824"/>
              <a:stretch/>
            </p:blipFill>
            <p:spPr bwMode="auto">
              <a:xfrm>
                <a:off x="1556073" y="2613169"/>
                <a:ext cx="781094" cy="476349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49" name="テキスト ボックス 48"/>
              <p:cNvSpPr txBox="1"/>
              <p:nvPr/>
            </p:nvSpPr>
            <p:spPr>
              <a:xfrm>
                <a:off x="269174" y="2719192"/>
                <a:ext cx="60465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b="1" dirty="0" smtClean="0">
                    <a:solidFill>
                      <a:schemeClr val="bg1"/>
                    </a:solidFill>
                    <a:effectLst/>
                    <a:latin typeface="Calibri" panose="020F0502020204030204" pitchFamily="34" charset="0"/>
                  </a:rPr>
                  <a:t>Cam1</a:t>
                </a:r>
                <a:endParaRPr kumimoji="1" lang="ja-JP" altLang="en-US" b="1" dirty="0">
                  <a:solidFill>
                    <a:schemeClr val="bg1"/>
                  </a:solidFill>
                  <a:effectLst/>
                  <a:latin typeface="Calibri" panose="020F0502020204030204" pitchFamily="34" charset="0"/>
                </a:endParaRPr>
              </a:p>
            </p:txBody>
          </p:sp>
        </p:grpSp>
        <p:grpSp>
          <p:nvGrpSpPr>
            <p:cNvPr id="5124" name="グループ化 5123"/>
            <p:cNvGrpSpPr/>
            <p:nvPr/>
          </p:nvGrpSpPr>
          <p:grpSpPr>
            <a:xfrm>
              <a:off x="3636063" y="3568143"/>
              <a:ext cx="2113143" cy="888519"/>
              <a:chOff x="3636063" y="3568143"/>
              <a:chExt cx="2113143" cy="888519"/>
            </a:xfrm>
          </p:grpSpPr>
          <p:sp>
            <p:nvSpPr>
              <p:cNvPr id="70" name="パイ 69"/>
              <p:cNvSpPr/>
              <p:nvPr/>
            </p:nvSpPr>
            <p:spPr>
              <a:xfrm rot="21287610" flipH="1">
                <a:off x="3636063" y="3568143"/>
                <a:ext cx="2113143" cy="888519"/>
              </a:xfrm>
              <a:prstGeom prst="pie">
                <a:avLst>
                  <a:gd name="adj1" fmla="val 21077705"/>
                  <a:gd name="adj2" fmla="val 4102459"/>
                </a:avLst>
              </a:prstGeom>
              <a:solidFill>
                <a:srgbClr val="4F81BD">
                  <a:alpha val="34118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6762" tIns="48381" rIns="96762" bIns="48381" rtlCol="0" anchor="ctr"/>
              <a:lstStyle/>
              <a:p>
                <a:pPr algn="ctr"/>
                <a:endParaRPr kumimoji="1" lang="ja-JP" altLang="en-US" sz="20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75" name="テキスト ボックス 74"/>
              <p:cNvSpPr txBox="1"/>
              <p:nvPr/>
            </p:nvSpPr>
            <p:spPr>
              <a:xfrm>
                <a:off x="3985100" y="4082006"/>
                <a:ext cx="516488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100" b="1" dirty="0" smtClean="0">
                    <a:solidFill>
                      <a:schemeClr val="bg1"/>
                    </a:solidFill>
                    <a:effectLst/>
                    <a:latin typeface="Calibri" panose="020F0502020204030204" pitchFamily="34" charset="0"/>
                  </a:rPr>
                  <a:t>Cam1</a:t>
                </a:r>
                <a:endParaRPr kumimoji="1" lang="ja-JP" altLang="en-US" sz="1100" b="1" dirty="0">
                  <a:solidFill>
                    <a:schemeClr val="bg1"/>
                  </a:solidFill>
                  <a:effectLst/>
                  <a:latin typeface="Calibri" panose="020F0502020204030204" pitchFamily="34" charset="0"/>
                </a:endParaRPr>
              </a:p>
            </p:txBody>
          </p:sp>
        </p:grpSp>
      </p:grpSp>
      <p:grpSp>
        <p:nvGrpSpPr>
          <p:cNvPr id="5129" name="グループ化 5128"/>
          <p:cNvGrpSpPr/>
          <p:nvPr/>
        </p:nvGrpSpPr>
        <p:grpSpPr>
          <a:xfrm>
            <a:off x="2442132" y="1672799"/>
            <a:ext cx="3132661" cy="2556364"/>
            <a:chOff x="2442132" y="1825205"/>
            <a:chExt cx="3132661" cy="2556364"/>
          </a:xfrm>
        </p:grpSpPr>
        <p:grpSp>
          <p:nvGrpSpPr>
            <p:cNvPr id="6" name="グループ化 5"/>
            <p:cNvGrpSpPr/>
            <p:nvPr/>
          </p:nvGrpSpPr>
          <p:grpSpPr>
            <a:xfrm>
              <a:off x="2442132" y="1825205"/>
              <a:ext cx="2205180" cy="1277508"/>
              <a:chOff x="2442132" y="1825205"/>
              <a:chExt cx="2205180" cy="1277508"/>
            </a:xfrm>
          </p:grpSpPr>
          <p:pic>
            <p:nvPicPr>
              <p:cNvPr id="44" name="Picture 5" descr="\\pcc-ad.pcc.mei.co.jp\share$\40-職能\セキュリティ\セキュリティ・サウンド広報宣伝\マルチセンサーカメラ\静止画01-360度\West-OK.jpg"/>
              <p:cNvPicPr>
                <a:picLocks noChangeAspect="1" noChangeArrowheads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42132" y="1825205"/>
                <a:ext cx="2205180" cy="127750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6" name="Picture 7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71484" y="2613169"/>
                <a:ext cx="781094" cy="476349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61" name="テキスト ボックス 60"/>
              <p:cNvSpPr txBox="1"/>
              <p:nvPr/>
            </p:nvSpPr>
            <p:spPr>
              <a:xfrm>
                <a:off x="2459469" y="2719192"/>
                <a:ext cx="60465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b="1" dirty="0" smtClean="0">
                    <a:solidFill>
                      <a:schemeClr val="bg1"/>
                    </a:solidFill>
                    <a:effectLst/>
                    <a:latin typeface="Calibri" panose="020F0502020204030204" pitchFamily="34" charset="0"/>
                  </a:rPr>
                  <a:t>Cam2</a:t>
                </a:r>
                <a:endParaRPr kumimoji="1" lang="ja-JP" altLang="en-US" b="1" dirty="0">
                  <a:solidFill>
                    <a:schemeClr val="bg1"/>
                  </a:solidFill>
                  <a:effectLst/>
                  <a:latin typeface="Calibri" panose="020F0502020204030204" pitchFamily="34" charset="0"/>
                </a:endParaRPr>
              </a:p>
            </p:txBody>
          </p:sp>
        </p:grpSp>
        <p:grpSp>
          <p:nvGrpSpPr>
            <p:cNvPr id="5125" name="グループ化 5124"/>
            <p:cNvGrpSpPr/>
            <p:nvPr/>
          </p:nvGrpSpPr>
          <p:grpSpPr>
            <a:xfrm>
              <a:off x="3684617" y="3578771"/>
              <a:ext cx="1890176" cy="802798"/>
              <a:chOff x="3684617" y="3578771"/>
              <a:chExt cx="1890176" cy="802798"/>
            </a:xfrm>
          </p:grpSpPr>
          <p:sp>
            <p:nvSpPr>
              <p:cNvPr id="71" name="パイ 70"/>
              <p:cNvSpPr/>
              <p:nvPr/>
            </p:nvSpPr>
            <p:spPr>
              <a:xfrm rot="21329741" flipH="1">
                <a:off x="3684617" y="3578771"/>
                <a:ext cx="1890176" cy="802798"/>
              </a:xfrm>
              <a:prstGeom prst="pie">
                <a:avLst>
                  <a:gd name="adj1" fmla="val 15263995"/>
                  <a:gd name="adj2" fmla="val 21450096"/>
                </a:avLst>
              </a:prstGeom>
              <a:solidFill>
                <a:srgbClr val="FFFF00">
                  <a:alpha val="34118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6762" tIns="48381" rIns="96762" bIns="48381" rtlCol="0" anchor="ctr"/>
              <a:lstStyle/>
              <a:p>
                <a:pPr algn="ctr"/>
                <a:endParaRPr kumimoji="1" lang="ja-JP" altLang="en-US" sz="20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76" name="テキスト ボックス 75"/>
              <p:cNvSpPr txBox="1"/>
              <p:nvPr/>
            </p:nvSpPr>
            <p:spPr>
              <a:xfrm>
                <a:off x="4036335" y="3697265"/>
                <a:ext cx="516488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100" b="1" dirty="0" smtClean="0">
                    <a:solidFill>
                      <a:schemeClr val="bg1"/>
                    </a:solidFill>
                    <a:effectLst/>
                    <a:latin typeface="Calibri" panose="020F0502020204030204" pitchFamily="34" charset="0"/>
                  </a:rPr>
                  <a:t>Cam2</a:t>
                </a:r>
                <a:endParaRPr kumimoji="1" lang="ja-JP" altLang="en-US" sz="1100" b="1" dirty="0">
                  <a:solidFill>
                    <a:schemeClr val="bg1"/>
                  </a:solidFill>
                  <a:effectLst/>
                  <a:latin typeface="Calibri" panose="020F0502020204030204" pitchFamily="34" charset="0"/>
                </a:endParaRPr>
              </a:p>
            </p:txBody>
          </p:sp>
        </p:grpSp>
      </p:grpSp>
      <p:grpSp>
        <p:nvGrpSpPr>
          <p:cNvPr id="5130" name="グループ化 5129"/>
          <p:cNvGrpSpPr/>
          <p:nvPr/>
        </p:nvGrpSpPr>
        <p:grpSpPr>
          <a:xfrm>
            <a:off x="3703899" y="1672799"/>
            <a:ext cx="3105703" cy="2548853"/>
            <a:chOff x="3703899" y="1825205"/>
            <a:chExt cx="3105703" cy="2548853"/>
          </a:xfrm>
        </p:grpSpPr>
        <p:grpSp>
          <p:nvGrpSpPr>
            <p:cNvPr id="5120" name="グループ化 5119"/>
            <p:cNvGrpSpPr/>
            <p:nvPr/>
          </p:nvGrpSpPr>
          <p:grpSpPr>
            <a:xfrm>
              <a:off x="4604423" y="1825205"/>
              <a:ext cx="2205179" cy="1277508"/>
              <a:chOff x="4604423" y="1825205"/>
              <a:chExt cx="2205179" cy="1277508"/>
            </a:xfrm>
          </p:grpSpPr>
          <p:pic>
            <p:nvPicPr>
              <p:cNvPr id="42" name="Picture 3" descr="\\pcc-ad.pcc.mei.co.jp\share$\40-職能\セキュリティ\セキュリティ・サウンド広報宣伝\マルチセンサーカメラ\静止画01-360度\North-OK.jpg"/>
              <p:cNvPicPr>
                <a:picLocks noChangeAspect="1" noChangeArrowheads="1"/>
              </p:cNvPicPr>
              <p:nvPr/>
            </p:nvPicPr>
            <p:blipFill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04423" y="1825205"/>
                <a:ext cx="2205179" cy="127750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" name="Picture 5"/>
              <p:cNvPicPr>
                <a:picLocks noChangeAspect="1" noChangeArrowheads="1"/>
              </p:cNvPicPr>
              <p:nvPr/>
            </p:nvPicPr>
            <p:blipFill rotWithShape="1"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3329" r="3329"/>
              <a:stretch/>
            </p:blipFill>
            <p:spPr bwMode="auto">
              <a:xfrm>
                <a:off x="5967620" y="2613169"/>
                <a:ext cx="781095" cy="476349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62" name="テキスト ボックス 61"/>
              <p:cNvSpPr txBox="1"/>
              <p:nvPr/>
            </p:nvSpPr>
            <p:spPr>
              <a:xfrm>
                <a:off x="4649764" y="2719192"/>
                <a:ext cx="60465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b="1" dirty="0" smtClean="0">
                    <a:solidFill>
                      <a:schemeClr val="bg1"/>
                    </a:solidFill>
                    <a:effectLst/>
                    <a:latin typeface="Calibri" panose="020F0502020204030204" pitchFamily="34" charset="0"/>
                  </a:rPr>
                  <a:t>Cam3</a:t>
                </a:r>
                <a:endParaRPr kumimoji="1" lang="ja-JP" altLang="en-US" b="1" dirty="0">
                  <a:solidFill>
                    <a:schemeClr val="bg1"/>
                  </a:solidFill>
                  <a:effectLst/>
                  <a:latin typeface="Calibri" panose="020F0502020204030204" pitchFamily="34" charset="0"/>
                </a:endParaRPr>
              </a:p>
            </p:txBody>
          </p:sp>
        </p:grpSp>
        <p:grpSp>
          <p:nvGrpSpPr>
            <p:cNvPr id="5126" name="グループ化 5125"/>
            <p:cNvGrpSpPr/>
            <p:nvPr/>
          </p:nvGrpSpPr>
          <p:grpSpPr>
            <a:xfrm>
              <a:off x="3703899" y="3571260"/>
              <a:ext cx="1890176" cy="802798"/>
              <a:chOff x="3703899" y="3571260"/>
              <a:chExt cx="1890176" cy="802798"/>
            </a:xfrm>
          </p:grpSpPr>
          <p:sp>
            <p:nvSpPr>
              <p:cNvPr id="72" name="パイ 71"/>
              <p:cNvSpPr/>
              <p:nvPr/>
            </p:nvSpPr>
            <p:spPr>
              <a:xfrm rot="21329741" flipH="1">
                <a:off x="3703899" y="3571260"/>
                <a:ext cx="1890176" cy="802798"/>
              </a:xfrm>
              <a:prstGeom prst="pie">
                <a:avLst>
                  <a:gd name="adj1" fmla="val 10551021"/>
                  <a:gd name="adj2" fmla="val 16705932"/>
                </a:avLst>
              </a:prstGeom>
              <a:solidFill>
                <a:schemeClr val="accent2">
                  <a:lumMod val="60000"/>
                  <a:lumOff val="40000"/>
                  <a:alpha val="34118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6762" tIns="48381" rIns="96762" bIns="48381" rtlCol="0" anchor="ctr"/>
              <a:lstStyle/>
              <a:p>
                <a:pPr algn="ctr"/>
                <a:endParaRPr kumimoji="1" lang="ja-JP" altLang="en-US" sz="20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77" name="テキスト ボックス 76"/>
              <p:cNvSpPr txBox="1"/>
              <p:nvPr/>
            </p:nvSpPr>
            <p:spPr>
              <a:xfrm>
                <a:off x="4793757" y="3706791"/>
                <a:ext cx="516488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100" b="1" dirty="0" smtClean="0">
                    <a:solidFill>
                      <a:schemeClr val="bg1"/>
                    </a:solidFill>
                    <a:effectLst/>
                    <a:latin typeface="Calibri" panose="020F0502020204030204" pitchFamily="34" charset="0"/>
                  </a:rPr>
                  <a:t>Cam3</a:t>
                </a:r>
                <a:endParaRPr kumimoji="1" lang="ja-JP" altLang="en-US" sz="1100" b="1" dirty="0">
                  <a:solidFill>
                    <a:schemeClr val="bg1"/>
                  </a:solidFill>
                  <a:effectLst/>
                  <a:latin typeface="Calibri" panose="020F0502020204030204" pitchFamily="34" charset="0"/>
                </a:endParaRPr>
              </a:p>
            </p:txBody>
          </p:sp>
        </p:grpSp>
      </p:grpSp>
      <p:grpSp>
        <p:nvGrpSpPr>
          <p:cNvPr id="5131" name="グループ化 5130"/>
          <p:cNvGrpSpPr/>
          <p:nvPr/>
        </p:nvGrpSpPr>
        <p:grpSpPr>
          <a:xfrm>
            <a:off x="3732861" y="1672799"/>
            <a:ext cx="5276993" cy="2606480"/>
            <a:chOff x="3732861" y="1825205"/>
            <a:chExt cx="5276993" cy="2606480"/>
          </a:xfrm>
        </p:grpSpPr>
        <p:grpSp>
          <p:nvGrpSpPr>
            <p:cNvPr id="5121" name="グループ化 5120"/>
            <p:cNvGrpSpPr/>
            <p:nvPr/>
          </p:nvGrpSpPr>
          <p:grpSpPr>
            <a:xfrm>
              <a:off x="6804674" y="1825205"/>
              <a:ext cx="2205180" cy="1277508"/>
              <a:chOff x="6804674" y="1825205"/>
              <a:chExt cx="2205180" cy="1277508"/>
            </a:xfrm>
          </p:grpSpPr>
          <p:pic>
            <p:nvPicPr>
              <p:cNvPr id="41" name="Picture 2" descr="\\pcc-ad.pcc.mei.co.jp\share$\40-職能\セキュリティ\セキュリティ・サウンド広報宣伝\マルチセンサーカメラ\静止画01-360度\East-OK.jpg"/>
              <p:cNvPicPr>
                <a:picLocks noChangeAspect="1" noChangeArrowheads="1"/>
              </p:cNvPicPr>
              <p:nvPr/>
            </p:nvPicPr>
            <p:blipFill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04674" y="1825205"/>
                <a:ext cx="2205180" cy="127750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8" name="Picture 4"/>
              <p:cNvPicPr>
                <a:picLocks noChangeAspect="1" noChangeArrowheads="1"/>
              </p:cNvPicPr>
              <p:nvPr/>
            </p:nvPicPr>
            <p:blipFill rotWithShape="1">
              <a:blip r:embed="rId1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9752" t="6468" r="8820" b="15781"/>
              <a:stretch/>
            </p:blipFill>
            <p:spPr bwMode="auto">
              <a:xfrm>
                <a:off x="8147840" y="2612422"/>
                <a:ext cx="797407" cy="476350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63" name="テキスト ボックス 62"/>
              <p:cNvSpPr txBox="1"/>
              <p:nvPr/>
            </p:nvSpPr>
            <p:spPr>
              <a:xfrm>
                <a:off x="6840059" y="2719192"/>
                <a:ext cx="60465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b="1" dirty="0" smtClean="0">
                    <a:solidFill>
                      <a:schemeClr val="bg1"/>
                    </a:solidFill>
                    <a:effectLst/>
                    <a:latin typeface="Calibri" panose="020F0502020204030204" pitchFamily="34" charset="0"/>
                  </a:rPr>
                  <a:t>Cam4</a:t>
                </a:r>
                <a:endParaRPr kumimoji="1" lang="ja-JP" altLang="en-US" b="1" dirty="0">
                  <a:solidFill>
                    <a:schemeClr val="bg1"/>
                  </a:solidFill>
                  <a:effectLst/>
                  <a:latin typeface="Calibri" panose="020F0502020204030204" pitchFamily="34" charset="0"/>
                </a:endParaRPr>
              </a:p>
            </p:txBody>
          </p:sp>
        </p:grpSp>
        <p:grpSp>
          <p:nvGrpSpPr>
            <p:cNvPr id="5127" name="グループ化 5126"/>
            <p:cNvGrpSpPr/>
            <p:nvPr/>
          </p:nvGrpSpPr>
          <p:grpSpPr>
            <a:xfrm>
              <a:off x="3732861" y="3608784"/>
              <a:ext cx="1890176" cy="822901"/>
              <a:chOff x="3732861" y="3608784"/>
              <a:chExt cx="1890176" cy="822901"/>
            </a:xfrm>
          </p:grpSpPr>
          <p:sp>
            <p:nvSpPr>
              <p:cNvPr id="73" name="パイ 72"/>
              <p:cNvSpPr/>
              <p:nvPr/>
            </p:nvSpPr>
            <p:spPr>
              <a:xfrm rot="21329741" flipH="1">
                <a:off x="3732861" y="3608784"/>
                <a:ext cx="1890176" cy="822901"/>
              </a:xfrm>
              <a:prstGeom prst="pie">
                <a:avLst>
                  <a:gd name="adj1" fmla="val 3062744"/>
                  <a:gd name="adj2" fmla="val 10993605"/>
                </a:avLst>
              </a:prstGeom>
              <a:solidFill>
                <a:srgbClr val="FFC000">
                  <a:alpha val="34118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6762" tIns="48381" rIns="96762" bIns="48381" rtlCol="0" anchor="ctr"/>
              <a:lstStyle/>
              <a:p>
                <a:pPr algn="ctr"/>
                <a:endParaRPr kumimoji="1" lang="ja-JP" altLang="en-US" sz="20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78" name="テキスト ボックス 77"/>
              <p:cNvSpPr txBox="1"/>
              <p:nvPr/>
            </p:nvSpPr>
            <p:spPr>
              <a:xfrm>
                <a:off x="4769388" y="4054161"/>
                <a:ext cx="516488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050" b="1" dirty="0" smtClean="0">
                    <a:solidFill>
                      <a:schemeClr val="bg1"/>
                    </a:solidFill>
                    <a:effectLst/>
                    <a:latin typeface="Calibri" panose="020F0502020204030204" pitchFamily="34" charset="0"/>
                  </a:rPr>
                  <a:t>Cam4</a:t>
                </a:r>
                <a:endParaRPr kumimoji="1" lang="ja-JP" altLang="en-US" sz="1050" b="1" dirty="0">
                  <a:solidFill>
                    <a:schemeClr val="bg1"/>
                  </a:solidFill>
                  <a:effectLst/>
                  <a:latin typeface="Calibri" panose="020F0502020204030204" pitchFamily="34" charset="0"/>
                </a:endParaRPr>
              </a:p>
            </p:txBody>
          </p:sp>
        </p:grpSp>
      </p:grpSp>
      <p:pic>
        <p:nvPicPr>
          <p:cNvPr id="74" name="Picture 2" descr="C:\Users\4006220.PCC-AD\Documents\★hasegawa\★プロジェクト\2015下期～\★企画\★マルチセンサー\20180215 MD会議デビュー\追加情報\マルチセンサーカメラ_デザイン画\180213_SCENSER_CAM01.png"/>
          <p:cNvPicPr>
            <a:picLocks noChangeAspect="1" noChangeArrowheads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474514" y="3703949"/>
            <a:ext cx="313173" cy="288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4356" y="2950307"/>
            <a:ext cx="1388718" cy="1159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132" name="正方形/長方形 5131"/>
          <p:cNvSpPr/>
          <p:nvPr/>
        </p:nvSpPr>
        <p:spPr>
          <a:xfrm>
            <a:off x="509765" y="1362736"/>
            <a:ext cx="836573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913154"/>
            <a:r>
              <a:rPr lang="en-US" altLang="ja-JP" sz="1800" b="1" dirty="0">
                <a:ln w="1905"/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One multi-sensor camera </a:t>
            </a:r>
            <a:r>
              <a:rPr lang="en-US" altLang="ja-JP" sz="1800" b="1" dirty="0" smtClean="0">
                <a:ln w="1905"/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covers the </a:t>
            </a:r>
            <a:r>
              <a:rPr lang="en-US" altLang="ja-JP" sz="1800" b="1" dirty="0">
                <a:ln w="1905"/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whole park area </a:t>
            </a:r>
            <a:r>
              <a:rPr lang="en-US" altLang="ja-JP" sz="1800" b="1" dirty="0" smtClean="0">
                <a:ln w="1905"/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with high </a:t>
            </a:r>
            <a:r>
              <a:rPr lang="en-US" altLang="ja-JP" sz="1800" b="1" dirty="0">
                <a:ln w="1905"/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resolution images</a:t>
            </a:r>
          </a:p>
        </p:txBody>
      </p:sp>
      <p:sp>
        <p:nvSpPr>
          <p:cNvPr id="88" name="正方形/長方形 87"/>
          <p:cNvSpPr/>
          <p:nvPr/>
        </p:nvSpPr>
        <p:spPr>
          <a:xfrm>
            <a:off x="239779" y="751150"/>
            <a:ext cx="3058228" cy="400110"/>
          </a:xfrm>
          <a:prstGeom prst="rect">
            <a:avLst/>
          </a:prstGeom>
          <a:solidFill>
            <a:srgbClr val="66FF6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altLang="ja-JP" sz="20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Various View Angle Modes </a:t>
            </a:r>
            <a:endParaRPr lang="ja-JP" altLang="en-US" sz="1800" dirty="0">
              <a:solidFill>
                <a:schemeClr val="tx2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50" name="Slide Number Placeholder 8"/>
          <p:cNvSpPr txBox="1">
            <a:spLocks/>
          </p:cNvSpPr>
          <p:nvPr/>
        </p:nvSpPr>
        <p:spPr>
          <a:xfrm>
            <a:off x="4359803" y="4885171"/>
            <a:ext cx="396000" cy="18538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kumimoji="1" sz="12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9pPr>
          </a:lstStyle>
          <a:p>
            <a:pPr algn="ctr"/>
            <a:fld id="{0BED32BD-2AB6-2D40-A7A5-FA318B8F471B}" type="slidenum">
              <a:rPr lang="en-US" sz="1000" smtClean="0">
                <a:latin typeface="Calibri" panose="020F0502020204030204" pitchFamily="34" charset="0"/>
              </a:rPr>
              <a:pPr algn="ctr"/>
              <a:t>6</a:t>
            </a:fld>
            <a:endParaRPr lang="en-US" sz="10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1463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ja-JP" b="1" dirty="0" smtClean="0">
                <a:ea typeface="Tahoma" panose="020B0604030504040204" pitchFamily="34" charset="0"/>
                <a:cs typeface="Tahoma" panose="020B0604030504040204" pitchFamily="34" charset="0"/>
              </a:rPr>
              <a:t>Extreme Visibility</a:t>
            </a:r>
            <a:endParaRPr lang="en-US" b="1" dirty="0">
              <a:solidFill>
                <a:srgbClr val="FF66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9" name="Picture 2" descr="C:\Users\3930041\AppData\Local\Temp\_AZTMP21_\i-PRO_Extreme_logo_White\i-PRO_Extreme_logo_Whit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6455" y="216530"/>
            <a:ext cx="1006460" cy="253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テキスト ボックス 57"/>
          <p:cNvSpPr txBox="1"/>
          <p:nvPr/>
        </p:nvSpPr>
        <p:spPr>
          <a:xfrm>
            <a:off x="172045" y="1163858"/>
            <a:ext cx="5494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800" b="1" dirty="0" smtClean="0">
                <a:solidFill>
                  <a:srgbClr val="0000FF"/>
                </a:solidFill>
                <a:effectLst/>
                <a:latin typeface="Calibri" panose="020F0502020204030204" pitchFamily="34" charset="0"/>
                <a:ea typeface="メイリオ" panose="020B0604030504040204" pitchFamily="50" charset="-128"/>
                <a:cs typeface="メイリオ" panose="020B0604030504040204" pitchFamily="50" charset="-128"/>
              </a:rPr>
              <a:t>[270-degree + Right below Mode]     </a:t>
            </a:r>
            <a:r>
              <a:rPr lang="en-US" altLang="ja-JP" sz="1800" b="1" u="sng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メイリオ" panose="020B0604030504040204" pitchFamily="50" charset="-128"/>
                <a:cs typeface="メイリオ" panose="020B0604030504040204" pitchFamily="50" charset="-128"/>
              </a:rPr>
              <a:t>At intersection</a:t>
            </a:r>
            <a:endParaRPr lang="en-US" altLang="ja-JP" sz="2000" b="1" u="sng" dirty="0">
              <a:solidFill>
                <a:schemeClr val="tx2"/>
              </a:solidFill>
              <a:effectLst/>
              <a:latin typeface="Calibri" panose="020F0502020204030204" pitchFamily="34" charset="0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pic>
        <p:nvPicPr>
          <p:cNvPr id="51" name="マルチセンサー交差点４K画像２_マスク版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14179" b="14520"/>
          <a:stretch/>
        </p:blipFill>
        <p:spPr>
          <a:xfrm>
            <a:off x="4112637" y="2171363"/>
            <a:ext cx="4785830" cy="2008543"/>
          </a:xfrm>
          <a:prstGeom prst="rect">
            <a:avLst/>
          </a:prstGeom>
          <a:ln w="28575">
            <a:solidFill>
              <a:schemeClr val="bg1">
                <a:lumMod val="50000"/>
              </a:schemeClr>
            </a:solidFill>
          </a:ln>
        </p:spPr>
      </p:pic>
      <p:sp>
        <p:nvSpPr>
          <p:cNvPr id="52" name="右矢印 51"/>
          <p:cNvSpPr/>
          <p:nvPr/>
        </p:nvSpPr>
        <p:spPr>
          <a:xfrm>
            <a:off x="3681413" y="2433574"/>
            <a:ext cx="342895" cy="1658967"/>
          </a:xfrm>
          <a:prstGeom prst="rightArrow">
            <a:avLst/>
          </a:prstGeom>
          <a:solidFill>
            <a:srgbClr val="0000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762" tIns="48381" rIns="96762" bIns="48381" rtlCol="0" anchor="ctr"/>
          <a:lstStyle/>
          <a:p>
            <a:pPr algn="ctr"/>
            <a:endParaRPr kumimoji="1" lang="ja-JP" altLang="en-US" dirty="0">
              <a:effectLst/>
              <a:latin typeface="Calibri" panose="020F0502020204030204" pitchFamily="34" charset="0"/>
            </a:endParaRPr>
          </a:p>
        </p:txBody>
      </p:sp>
      <p:grpSp>
        <p:nvGrpSpPr>
          <p:cNvPr id="3" name="グループ化 2"/>
          <p:cNvGrpSpPr/>
          <p:nvPr/>
        </p:nvGrpSpPr>
        <p:grpSpPr>
          <a:xfrm>
            <a:off x="472055" y="2145962"/>
            <a:ext cx="3115999" cy="2275553"/>
            <a:chOff x="472055" y="2145962"/>
            <a:chExt cx="3115999" cy="2275553"/>
          </a:xfrm>
        </p:grpSpPr>
        <p:pic>
          <p:nvPicPr>
            <p:cNvPr id="53" name="図 52" descr="画面の領域"/>
            <p:cNvPicPr>
              <a:picLocks noChangeAspect="1"/>
            </p:cNvPicPr>
            <p:nvPr/>
          </p:nvPicPr>
          <p:blipFill>
            <a:blip r:embed="rId6" cstate="screen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2055" y="2145962"/>
              <a:ext cx="3115999" cy="2275553"/>
            </a:xfrm>
            <a:prstGeom prst="rect">
              <a:avLst/>
            </a:prstGeom>
          </p:spPr>
        </p:pic>
        <p:sp>
          <p:nvSpPr>
            <p:cNvPr id="54" name="パイ 53"/>
            <p:cNvSpPr/>
            <p:nvPr/>
          </p:nvSpPr>
          <p:spPr>
            <a:xfrm rot="2645870" flipH="1">
              <a:off x="1999768" y="2804487"/>
              <a:ext cx="627886" cy="949309"/>
            </a:xfrm>
            <a:prstGeom prst="pie">
              <a:avLst>
                <a:gd name="adj1" fmla="val 274897"/>
                <a:gd name="adj2" fmla="val 4834853"/>
              </a:avLst>
            </a:prstGeom>
            <a:solidFill>
              <a:srgbClr val="FF0000">
                <a:alpha val="34118"/>
              </a:srgb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67618">
                <a:defRPr/>
              </a:pPr>
              <a:endParaRPr lang="ja-JP" altLang="en-US" sz="1900" kern="0" dirty="0">
                <a:solidFill>
                  <a:prstClr val="black"/>
                </a:solidFill>
                <a:effectLst/>
                <a:latin typeface="Calibri" panose="020F0502020204030204" pitchFamily="34" charset="0"/>
                <a:ea typeface="ＭＳ Ｐゴシック"/>
              </a:endParaRPr>
            </a:p>
          </p:txBody>
        </p:sp>
        <p:sp>
          <p:nvSpPr>
            <p:cNvPr id="55" name="パイ 54"/>
            <p:cNvSpPr/>
            <p:nvPr/>
          </p:nvSpPr>
          <p:spPr>
            <a:xfrm rot="21329741" flipH="1">
              <a:off x="1410345" y="2487297"/>
              <a:ext cx="1908114" cy="1210700"/>
            </a:xfrm>
            <a:prstGeom prst="pie">
              <a:avLst>
                <a:gd name="adj1" fmla="val 11185807"/>
                <a:gd name="adj2" fmla="val 18380354"/>
              </a:avLst>
            </a:prstGeom>
            <a:solidFill>
              <a:srgbClr val="4F81BD">
                <a:alpha val="34118"/>
              </a:srgb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67618">
                <a:defRPr/>
              </a:pPr>
              <a:endParaRPr lang="ja-JP" altLang="en-US" sz="1900" kern="0" dirty="0">
                <a:solidFill>
                  <a:prstClr val="black"/>
                </a:solidFill>
                <a:effectLst/>
                <a:latin typeface="Calibri" panose="020F0502020204030204" pitchFamily="34" charset="0"/>
                <a:ea typeface="ＭＳ Ｐゴシック"/>
              </a:endParaRPr>
            </a:p>
          </p:txBody>
        </p:sp>
        <p:sp>
          <p:nvSpPr>
            <p:cNvPr id="56" name="パイ 55"/>
            <p:cNvSpPr/>
            <p:nvPr/>
          </p:nvSpPr>
          <p:spPr>
            <a:xfrm rot="21287610" flipH="1">
              <a:off x="1235555" y="2444084"/>
              <a:ext cx="2133198" cy="1339975"/>
            </a:xfrm>
            <a:prstGeom prst="pie">
              <a:avLst>
                <a:gd name="adj1" fmla="val 17447177"/>
                <a:gd name="adj2" fmla="val 796854"/>
              </a:avLst>
            </a:prstGeom>
            <a:solidFill>
              <a:srgbClr val="4F81BD">
                <a:alpha val="34118"/>
              </a:srgb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67618">
                <a:defRPr/>
              </a:pPr>
              <a:endParaRPr lang="ja-JP" altLang="en-US" sz="1900" kern="0" dirty="0">
                <a:solidFill>
                  <a:prstClr val="black"/>
                </a:solidFill>
                <a:effectLst/>
                <a:latin typeface="Calibri" panose="020F0502020204030204" pitchFamily="34" charset="0"/>
                <a:ea typeface="ＭＳ Ｐゴシック"/>
              </a:endParaRPr>
            </a:p>
          </p:txBody>
        </p:sp>
        <p:sp>
          <p:nvSpPr>
            <p:cNvPr id="57" name="パイ 56"/>
            <p:cNvSpPr/>
            <p:nvPr/>
          </p:nvSpPr>
          <p:spPr>
            <a:xfrm rot="21287610" flipH="1">
              <a:off x="1319086" y="2351441"/>
              <a:ext cx="1996543" cy="1576059"/>
            </a:xfrm>
            <a:prstGeom prst="pie">
              <a:avLst>
                <a:gd name="adj1" fmla="val 181683"/>
                <a:gd name="adj2" fmla="val 8158614"/>
              </a:avLst>
            </a:prstGeom>
            <a:solidFill>
              <a:srgbClr val="4F81BD">
                <a:alpha val="34118"/>
              </a:srgb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67618">
                <a:defRPr/>
              </a:pPr>
              <a:endParaRPr lang="ja-JP" altLang="en-US" sz="1900" kern="0" dirty="0">
                <a:solidFill>
                  <a:prstClr val="black"/>
                </a:solidFill>
                <a:effectLst/>
                <a:latin typeface="Calibri" panose="020F0502020204030204" pitchFamily="34" charset="0"/>
                <a:ea typeface="ＭＳ Ｐゴシック"/>
              </a:endParaRPr>
            </a:p>
          </p:txBody>
        </p:sp>
        <p:pic>
          <p:nvPicPr>
            <p:cNvPr id="59" name="Picture 2" descr="C:\Users\4006220.PCC-AD\Documents\★hasegawa\★プロジェクト\2015下期～\★企画\★マルチセンサー\20180215 MD会議デビュー\追加情報\マルチセンサーカメラ_デザイン画\180213_SCENSER_CAM01.png"/>
            <p:cNvPicPr>
              <a:picLocks noChangeAspect="1" noChangeArrowheads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179042" y="2946698"/>
              <a:ext cx="316146" cy="4344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0" name="テキスト ボックス 59"/>
            <p:cNvSpPr txBox="1"/>
            <p:nvPr/>
          </p:nvSpPr>
          <p:spPr>
            <a:xfrm>
              <a:off x="1953514" y="3553093"/>
              <a:ext cx="632542" cy="3353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b="1" dirty="0" smtClean="0">
                  <a:solidFill>
                    <a:schemeClr val="bg1"/>
                  </a:solidFill>
                  <a:effectLst/>
                  <a:latin typeface="Calibri" panose="020F0502020204030204" pitchFamily="34" charset="0"/>
                </a:rPr>
                <a:t>Cam1</a:t>
              </a:r>
              <a:endParaRPr kumimoji="1" lang="ja-JP" altLang="en-US" b="1" dirty="0">
                <a:solidFill>
                  <a:schemeClr val="bg1"/>
                </a:solidFill>
                <a:effectLst/>
                <a:latin typeface="Calibri" panose="020F0502020204030204" pitchFamily="34" charset="0"/>
              </a:endParaRPr>
            </a:p>
          </p:txBody>
        </p:sp>
        <p:sp>
          <p:nvSpPr>
            <p:cNvPr id="64" name="テキスト ボックス 63"/>
            <p:cNvSpPr txBox="1"/>
            <p:nvPr/>
          </p:nvSpPr>
          <p:spPr>
            <a:xfrm>
              <a:off x="1497467" y="2753459"/>
              <a:ext cx="632541" cy="3353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b="1" dirty="0" smtClean="0">
                  <a:solidFill>
                    <a:schemeClr val="bg1"/>
                  </a:solidFill>
                  <a:effectLst/>
                  <a:latin typeface="Calibri" panose="020F0502020204030204" pitchFamily="34" charset="0"/>
                </a:rPr>
                <a:t>Cam2</a:t>
              </a:r>
              <a:endParaRPr kumimoji="1" lang="ja-JP" altLang="en-US" b="1" dirty="0">
                <a:solidFill>
                  <a:schemeClr val="bg1"/>
                </a:solidFill>
                <a:effectLst/>
                <a:latin typeface="Calibri" panose="020F0502020204030204" pitchFamily="34" charset="0"/>
              </a:endParaRPr>
            </a:p>
          </p:txBody>
        </p:sp>
        <p:sp>
          <p:nvSpPr>
            <p:cNvPr id="65" name="テキスト ボックス 64"/>
            <p:cNvSpPr txBox="1"/>
            <p:nvPr/>
          </p:nvSpPr>
          <p:spPr>
            <a:xfrm>
              <a:off x="2323661" y="2495091"/>
              <a:ext cx="570494" cy="3018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200" b="1" dirty="0" smtClean="0">
                  <a:solidFill>
                    <a:schemeClr val="bg1"/>
                  </a:solidFill>
                  <a:effectLst/>
                  <a:latin typeface="Calibri" panose="020F0502020204030204" pitchFamily="34" charset="0"/>
                </a:rPr>
                <a:t>Cam3</a:t>
              </a:r>
              <a:endParaRPr kumimoji="1" lang="ja-JP" altLang="en-US" sz="1200" b="1" dirty="0">
                <a:solidFill>
                  <a:schemeClr val="bg1"/>
                </a:solidFill>
                <a:effectLst/>
                <a:latin typeface="Calibri" panose="020F0502020204030204" pitchFamily="34" charset="0"/>
              </a:endParaRPr>
            </a:p>
          </p:txBody>
        </p:sp>
        <p:sp>
          <p:nvSpPr>
            <p:cNvPr id="66" name="テキスト ボックス 65"/>
            <p:cNvSpPr txBox="1"/>
            <p:nvPr/>
          </p:nvSpPr>
          <p:spPr>
            <a:xfrm>
              <a:off x="1744980" y="3139470"/>
              <a:ext cx="632541" cy="3353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b="1" dirty="0" smtClean="0">
                  <a:solidFill>
                    <a:schemeClr val="bg1"/>
                  </a:solidFill>
                  <a:effectLst/>
                  <a:latin typeface="Calibri" panose="020F0502020204030204" pitchFamily="34" charset="0"/>
                </a:rPr>
                <a:t>Cam4</a:t>
              </a:r>
              <a:endParaRPr kumimoji="1" lang="ja-JP" altLang="en-US" b="1" dirty="0">
                <a:solidFill>
                  <a:schemeClr val="bg1"/>
                </a:solidFill>
                <a:effectLst/>
                <a:latin typeface="Calibri" panose="020F0502020204030204" pitchFamily="34" charset="0"/>
              </a:endParaRPr>
            </a:p>
          </p:txBody>
        </p:sp>
      </p:grpSp>
      <p:sp>
        <p:nvSpPr>
          <p:cNvPr id="67" name="テキスト ボックス 66"/>
          <p:cNvSpPr txBox="1"/>
          <p:nvPr/>
        </p:nvSpPr>
        <p:spPr>
          <a:xfrm>
            <a:off x="4081763" y="2882031"/>
            <a:ext cx="632541" cy="3353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Cam1</a:t>
            </a:r>
            <a:endParaRPr kumimoji="1" lang="ja-JP" altLang="en-US" b="1" dirty="0">
              <a:solidFill>
                <a:schemeClr val="bg1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81" name="テキスト ボックス 80"/>
          <p:cNvSpPr txBox="1"/>
          <p:nvPr/>
        </p:nvSpPr>
        <p:spPr>
          <a:xfrm>
            <a:off x="5683741" y="2880092"/>
            <a:ext cx="632542" cy="316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Cam2</a:t>
            </a:r>
            <a:endParaRPr kumimoji="1" lang="ja-JP" altLang="en-US" b="1" dirty="0">
              <a:solidFill>
                <a:schemeClr val="bg1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82" name="テキスト ボックス 81"/>
          <p:cNvSpPr txBox="1"/>
          <p:nvPr/>
        </p:nvSpPr>
        <p:spPr>
          <a:xfrm>
            <a:off x="7258597" y="2888553"/>
            <a:ext cx="632542" cy="316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Cam3</a:t>
            </a:r>
            <a:endParaRPr kumimoji="1" lang="ja-JP" altLang="en-US" b="1" dirty="0">
              <a:solidFill>
                <a:schemeClr val="bg1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83" name="テキスト ボックス 82"/>
          <p:cNvSpPr txBox="1"/>
          <p:nvPr/>
        </p:nvSpPr>
        <p:spPr>
          <a:xfrm>
            <a:off x="5666795" y="3896120"/>
            <a:ext cx="632542" cy="316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Cam4</a:t>
            </a:r>
            <a:endParaRPr kumimoji="1" lang="ja-JP" altLang="en-US" b="1" dirty="0">
              <a:solidFill>
                <a:schemeClr val="bg1"/>
              </a:solidFill>
              <a:effectLst/>
              <a:latin typeface="Calibri" panose="020F0502020204030204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8597" y="1039843"/>
            <a:ext cx="1099286" cy="9866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5" name="正方形/長方形 84"/>
          <p:cNvSpPr/>
          <p:nvPr/>
        </p:nvSpPr>
        <p:spPr>
          <a:xfrm>
            <a:off x="239779" y="751150"/>
            <a:ext cx="3058228" cy="400110"/>
          </a:xfrm>
          <a:prstGeom prst="rect">
            <a:avLst/>
          </a:prstGeom>
          <a:solidFill>
            <a:srgbClr val="66FF6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altLang="ja-JP" sz="20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Various View Angle Modes </a:t>
            </a:r>
            <a:endParaRPr lang="ja-JP" altLang="en-US" sz="1800" dirty="0">
              <a:solidFill>
                <a:schemeClr val="tx2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86" name="正方形/長方形 85"/>
          <p:cNvSpPr/>
          <p:nvPr/>
        </p:nvSpPr>
        <p:spPr>
          <a:xfrm>
            <a:off x="509765" y="1396604"/>
            <a:ext cx="850008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913154"/>
            <a:r>
              <a:rPr lang="en-US" altLang="ja-JP" sz="1800" b="1" dirty="0">
                <a:ln w="1905"/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One multi-sensor camera </a:t>
            </a:r>
            <a:r>
              <a:rPr lang="en-US" altLang="ja-JP" sz="1800" b="1" dirty="0" smtClean="0">
                <a:ln w="1905"/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covers </a:t>
            </a:r>
            <a:r>
              <a:rPr lang="en-US" altLang="ja-JP" sz="1800" b="1" dirty="0">
                <a:ln w="1905"/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the whole intersection area</a:t>
            </a:r>
          </a:p>
          <a:p>
            <a:pPr algn="l" defTabSz="913154"/>
            <a:r>
              <a:rPr lang="en-US" altLang="ja-JP" sz="1800" b="1" dirty="0">
                <a:ln w="1905"/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including right below of the camera to see all of incidents </a:t>
            </a:r>
          </a:p>
          <a:p>
            <a:pPr algn="l" defTabSz="913154"/>
            <a:endParaRPr lang="en-US" altLang="ja-JP" sz="1800" b="1" dirty="0">
              <a:ln w="1905"/>
              <a:solidFill>
                <a:schemeClr val="tx2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26" name="Slide Number Placeholder 8"/>
          <p:cNvSpPr txBox="1">
            <a:spLocks/>
          </p:cNvSpPr>
          <p:nvPr/>
        </p:nvSpPr>
        <p:spPr>
          <a:xfrm>
            <a:off x="4359803" y="4885171"/>
            <a:ext cx="396000" cy="18538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kumimoji="1" sz="12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9pPr>
          </a:lstStyle>
          <a:p>
            <a:pPr algn="ctr"/>
            <a:fld id="{0BED32BD-2AB6-2D40-A7A5-FA318B8F471B}" type="slidenum">
              <a:rPr lang="en-US" sz="1000" smtClean="0">
                <a:latin typeface="Calibri" panose="020F0502020204030204" pitchFamily="34" charset="0"/>
              </a:rPr>
              <a:pPr algn="ctr"/>
              <a:t>7</a:t>
            </a:fld>
            <a:endParaRPr lang="en-US" sz="10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7522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8624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51"/>
                </p:tgtEl>
              </p:cMediaNode>
            </p:video>
          </p:childTnLst>
        </p:cTn>
      </p:par>
    </p:tnLst>
    <p:bldLst>
      <p:bldP spid="52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ja-JP" b="1" dirty="0" smtClean="0">
                <a:ea typeface="Tahoma" panose="020B0604030504040204" pitchFamily="34" charset="0"/>
                <a:cs typeface="Tahoma" panose="020B0604030504040204" pitchFamily="34" charset="0"/>
              </a:rPr>
              <a:t>Extreme Visibility</a:t>
            </a:r>
            <a:endParaRPr lang="en-US" b="1" dirty="0">
              <a:solidFill>
                <a:srgbClr val="FF66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9" name="Picture 2" descr="C:\Users\3930041\AppData\Local\Temp\_AZTMP21_\i-PRO_Extreme_logo_White\i-PRO_Extreme_logo_Whit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6455" y="216530"/>
            <a:ext cx="1006460" cy="253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右矢印 26"/>
          <p:cNvSpPr/>
          <p:nvPr/>
        </p:nvSpPr>
        <p:spPr>
          <a:xfrm>
            <a:off x="2904910" y="2439922"/>
            <a:ext cx="345236" cy="1509031"/>
          </a:xfrm>
          <a:prstGeom prst="rightArrow">
            <a:avLst/>
          </a:prstGeom>
          <a:solidFill>
            <a:srgbClr val="0000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762" tIns="48381" rIns="96762" bIns="48381"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33" name="マルチセンサー_270度_1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3000" t="19620" r="4026" b="13555"/>
          <a:stretch>
            <a:fillRect/>
          </a:stretch>
        </p:blipFill>
        <p:spPr>
          <a:xfrm>
            <a:off x="3256998" y="2074688"/>
            <a:ext cx="5746298" cy="2368601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35" name="テキスト ボックス 34"/>
          <p:cNvSpPr txBox="1"/>
          <p:nvPr/>
        </p:nvSpPr>
        <p:spPr>
          <a:xfrm>
            <a:off x="3327764" y="2925135"/>
            <a:ext cx="6046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Cam1</a:t>
            </a:r>
            <a:endParaRPr kumimoji="1" lang="ja-JP" altLang="en-US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5262222" y="2925135"/>
            <a:ext cx="6046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Cam2</a:t>
            </a:r>
            <a:endParaRPr kumimoji="1" lang="ja-JP" altLang="en-US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7168142" y="2925135"/>
            <a:ext cx="6046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Cam3</a:t>
            </a:r>
            <a:endParaRPr kumimoji="1" lang="ja-JP" altLang="en-US" b="1" dirty="0">
              <a:solidFill>
                <a:schemeClr val="bg1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38" name="テキスト ボックス 37"/>
          <p:cNvSpPr txBox="1"/>
          <p:nvPr/>
        </p:nvSpPr>
        <p:spPr>
          <a:xfrm>
            <a:off x="5260532" y="4050842"/>
            <a:ext cx="6046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Cam4</a:t>
            </a:r>
            <a:endParaRPr kumimoji="1" lang="ja-JP" altLang="en-US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grpSp>
        <p:nvGrpSpPr>
          <p:cNvPr id="3" name="グループ化 2"/>
          <p:cNvGrpSpPr/>
          <p:nvPr/>
        </p:nvGrpSpPr>
        <p:grpSpPr>
          <a:xfrm>
            <a:off x="222916" y="2142062"/>
            <a:ext cx="2614290" cy="2135882"/>
            <a:chOff x="222916" y="2142062"/>
            <a:chExt cx="2614290" cy="2135882"/>
          </a:xfrm>
        </p:grpSpPr>
        <p:pic>
          <p:nvPicPr>
            <p:cNvPr id="26" name="Picture 3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576" t="6277" r="8552" b="6976"/>
            <a:stretch/>
          </p:blipFill>
          <p:spPr bwMode="auto">
            <a:xfrm>
              <a:off x="222916" y="2142062"/>
              <a:ext cx="2614290" cy="21358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8" name="パイ 27"/>
            <p:cNvSpPr/>
            <p:nvPr/>
          </p:nvSpPr>
          <p:spPr>
            <a:xfrm rot="19054406" flipH="1">
              <a:off x="878159" y="2779379"/>
              <a:ext cx="693454" cy="947218"/>
            </a:xfrm>
            <a:prstGeom prst="pie">
              <a:avLst>
                <a:gd name="adj1" fmla="val 21135958"/>
                <a:gd name="adj2" fmla="val 4834853"/>
              </a:avLst>
            </a:prstGeom>
            <a:solidFill>
              <a:srgbClr val="FF0000">
                <a:alpha val="34118"/>
              </a:srgb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67618">
                <a:defRPr/>
              </a:pPr>
              <a:endParaRPr lang="ja-JP" altLang="en-US" sz="1900" kern="0" dirty="0">
                <a:solidFill>
                  <a:prstClr val="black"/>
                </a:solidFill>
                <a:latin typeface="Calibri"/>
                <a:ea typeface="ＭＳ Ｐゴシック"/>
              </a:endParaRPr>
            </a:p>
          </p:txBody>
        </p:sp>
        <p:sp>
          <p:nvSpPr>
            <p:cNvPr id="29" name="パイ 28"/>
            <p:cNvSpPr/>
            <p:nvPr/>
          </p:nvSpPr>
          <p:spPr>
            <a:xfrm rot="17771544" flipH="1">
              <a:off x="589939" y="2533178"/>
              <a:ext cx="1400770" cy="1508695"/>
            </a:xfrm>
            <a:prstGeom prst="pie">
              <a:avLst>
                <a:gd name="adj1" fmla="val 2855660"/>
                <a:gd name="adj2" fmla="val 8158614"/>
              </a:avLst>
            </a:prstGeom>
            <a:solidFill>
              <a:srgbClr val="4F81BD">
                <a:alpha val="34118"/>
              </a:srgb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67618">
                <a:defRPr/>
              </a:pPr>
              <a:endParaRPr lang="ja-JP" altLang="en-US" sz="1900" kern="0" dirty="0">
                <a:solidFill>
                  <a:prstClr val="black"/>
                </a:solidFill>
                <a:latin typeface="Calibri"/>
                <a:ea typeface="ＭＳ Ｐゴシック"/>
              </a:endParaRPr>
            </a:p>
          </p:txBody>
        </p:sp>
        <p:sp>
          <p:nvSpPr>
            <p:cNvPr id="31" name="パイ 30"/>
            <p:cNvSpPr/>
            <p:nvPr/>
          </p:nvSpPr>
          <p:spPr>
            <a:xfrm rot="20699633" flipH="1">
              <a:off x="318212" y="2632406"/>
              <a:ext cx="1741513" cy="1211613"/>
            </a:xfrm>
            <a:prstGeom prst="pie">
              <a:avLst>
                <a:gd name="adj1" fmla="val 17447177"/>
                <a:gd name="adj2" fmla="val 796854"/>
              </a:avLst>
            </a:prstGeom>
            <a:solidFill>
              <a:srgbClr val="4F81BD">
                <a:alpha val="34118"/>
              </a:srgb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67618">
                <a:defRPr/>
              </a:pPr>
              <a:endParaRPr lang="ja-JP" altLang="en-US" sz="1900" kern="0" dirty="0">
                <a:solidFill>
                  <a:prstClr val="black"/>
                </a:solidFill>
                <a:latin typeface="Calibri"/>
                <a:ea typeface="ＭＳ Ｐゴシック"/>
              </a:endParaRPr>
            </a:p>
          </p:txBody>
        </p:sp>
        <p:sp>
          <p:nvSpPr>
            <p:cNvPr id="32" name="パイ 31"/>
            <p:cNvSpPr/>
            <p:nvPr/>
          </p:nvSpPr>
          <p:spPr>
            <a:xfrm rot="10227445" flipH="1">
              <a:off x="334278" y="2463587"/>
              <a:ext cx="1805953" cy="1624323"/>
            </a:xfrm>
            <a:prstGeom prst="pie">
              <a:avLst>
                <a:gd name="adj1" fmla="val 11185807"/>
                <a:gd name="adj2" fmla="val 17933969"/>
              </a:avLst>
            </a:prstGeom>
            <a:solidFill>
              <a:srgbClr val="4F81BD">
                <a:alpha val="34118"/>
              </a:srgb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67618">
                <a:defRPr/>
              </a:pPr>
              <a:endParaRPr lang="ja-JP" altLang="en-US" sz="1900" kern="0" dirty="0">
                <a:solidFill>
                  <a:prstClr val="black"/>
                </a:solidFill>
                <a:latin typeface="Calibri"/>
                <a:ea typeface="ＭＳ Ｐゴシック"/>
              </a:endParaRPr>
            </a:p>
          </p:txBody>
        </p:sp>
        <p:pic>
          <p:nvPicPr>
            <p:cNvPr id="34" name="Picture 2" descr="C:\Users\4006220.PCC-AD\Documents\★hasegawa\★プロジェクト\2015下期～\★企画\★マルチセンサー\20180215 MD会議デビュー\追加情報\マルチセンサーカメラ_デザイン画\180213_SCENSER_CAM01.png"/>
            <p:cNvPicPr>
              <a:picLocks noChangeAspect="1" noChangeArrowheads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075695" y="2996835"/>
              <a:ext cx="318304" cy="3952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0" name="テキスト ボックス 39"/>
            <p:cNvSpPr txBox="1"/>
            <p:nvPr/>
          </p:nvSpPr>
          <p:spPr>
            <a:xfrm>
              <a:off x="1351245" y="3194437"/>
              <a:ext cx="60465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b="1" dirty="0" smtClean="0">
                  <a:solidFill>
                    <a:schemeClr val="bg1"/>
                  </a:solidFill>
                  <a:effectLst/>
                  <a:latin typeface="Calibri" panose="020F0502020204030204" pitchFamily="34" charset="0"/>
                </a:rPr>
                <a:t>Cam1</a:t>
              </a:r>
              <a:endParaRPr kumimoji="1" lang="ja-JP" altLang="en-US" b="1" dirty="0">
                <a:solidFill>
                  <a:schemeClr val="bg1"/>
                </a:solidFill>
                <a:effectLst/>
                <a:latin typeface="Calibri" panose="020F0502020204030204" pitchFamily="34" charset="0"/>
              </a:endParaRPr>
            </a:p>
          </p:txBody>
        </p:sp>
        <p:sp>
          <p:nvSpPr>
            <p:cNvPr id="41" name="テキスト ボックス 40"/>
            <p:cNvSpPr txBox="1"/>
            <p:nvPr/>
          </p:nvSpPr>
          <p:spPr>
            <a:xfrm>
              <a:off x="754618" y="3740429"/>
              <a:ext cx="60465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b="1" dirty="0" smtClean="0">
                  <a:solidFill>
                    <a:schemeClr val="bg1"/>
                  </a:solidFill>
                  <a:effectLst/>
                  <a:latin typeface="Calibri" panose="020F0502020204030204" pitchFamily="34" charset="0"/>
                </a:rPr>
                <a:t>Cam2</a:t>
              </a:r>
              <a:endParaRPr kumimoji="1" lang="ja-JP" altLang="en-US" b="1" dirty="0">
                <a:solidFill>
                  <a:schemeClr val="bg1"/>
                </a:solidFill>
                <a:effectLst/>
                <a:latin typeface="Calibri" panose="020F0502020204030204" pitchFamily="34" charset="0"/>
              </a:endParaRPr>
            </a:p>
          </p:txBody>
        </p:sp>
        <p:sp>
          <p:nvSpPr>
            <p:cNvPr id="42" name="テキスト ボックス 41"/>
            <p:cNvSpPr txBox="1"/>
            <p:nvPr/>
          </p:nvSpPr>
          <p:spPr>
            <a:xfrm>
              <a:off x="301445" y="2996835"/>
              <a:ext cx="60465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b="1" dirty="0" smtClean="0">
                  <a:solidFill>
                    <a:schemeClr val="bg1"/>
                  </a:solidFill>
                  <a:effectLst/>
                  <a:latin typeface="Calibri" panose="020F0502020204030204" pitchFamily="34" charset="0"/>
                </a:rPr>
                <a:t>Cam3</a:t>
              </a:r>
              <a:endParaRPr kumimoji="1" lang="ja-JP" altLang="en-US" b="1" dirty="0">
                <a:solidFill>
                  <a:schemeClr val="bg1"/>
                </a:solidFill>
                <a:effectLst/>
                <a:latin typeface="Calibri" panose="020F0502020204030204" pitchFamily="34" charset="0"/>
              </a:endParaRPr>
            </a:p>
          </p:txBody>
        </p:sp>
        <p:sp>
          <p:nvSpPr>
            <p:cNvPr id="43" name="テキスト ボックス 42"/>
            <p:cNvSpPr txBox="1"/>
            <p:nvPr/>
          </p:nvSpPr>
          <p:spPr>
            <a:xfrm>
              <a:off x="886327" y="3313676"/>
              <a:ext cx="60465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b="1" dirty="0" smtClean="0">
                  <a:solidFill>
                    <a:schemeClr val="bg1"/>
                  </a:solidFill>
                  <a:effectLst/>
                  <a:latin typeface="Calibri" panose="020F0502020204030204" pitchFamily="34" charset="0"/>
                </a:rPr>
                <a:t>Cam4</a:t>
              </a:r>
              <a:endParaRPr kumimoji="1" lang="ja-JP" altLang="en-US" b="1" dirty="0">
                <a:solidFill>
                  <a:schemeClr val="bg1"/>
                </a:solidFill>
                <a:effectLst/>
                <a:latin typeface="Calibri" panose="020F0502020204030204" pitchFamily="34" charset="0"/>
              </a:endParaRPr>
            </a:p>
          </p:txBody>
        </p:sp>
      </p:grpSp>
      <p:sp>
        <p:nvSpPr>
          <p:cNvPr id="44" name="テキスト ボックス 43"/>
          <p:cNvSpPr txBox="1"/>
          <p:nvPr/>
        </p:nvSpPr>
        <p:spPr>
          <a:xfrm>
            <a:off x="172044" y="1163858"/>
            <a:ext cx="6558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800" b="1" dirty="0" smtClean="0">
                <a:solidFill>
                  <a:srgbClr val="0000FF"/>
                </a:solidFill>
                <a:effectLst/>
                <a:latin typeface="Calibri" panose="020F0502020204030204" pitchFamily="34" charset="0"/>
                <a:ea typeface="メイリオ" panose="020B0604030504040204" pitchFamily="50" charset="-128"/>
                <a:cs typeface="メイリオ" panose="020B0604030504040204" pitchFamily="50" charset="-128"/>
              </a:rPr>
              <a:t>[270-degree + Right below Mode]     </a:t>
            </a:r>
            <a:r>
              <a:rPr lang="en-US" altLang="ja-JP" sz="1800" b="1" u="sng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メイリオ" panose="020B0604030504040204" pitchFamily="50" charset="-128"/>
                <a:cs typeface="メイリオ" panose="020B0604030504040204" pitchFamily="50" charset="-128"/>
              </a:rPr>
              <a:t>At corner of building</a:t>
            </a:r>
            <a:endParaRPr lang="en-US" altLang="ja-JP" sz="2000" b="1" u="sng" dirty="0">
              <a:solidFill>
                <a:schemeClr val="tx2"/>
              </a:solidFill>
              <a:effectLst/>
              <a:latin typeface="Calibri" panose="020F0502020204030204" pitchFamily="34" charset="0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pic>
        <p:nvPicPr>
          <p:cNvPr id="45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8597" y="1039843"/>
            <a:ext cx="1099286" cy="9866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6" name="正方形/長方形 45"/>
          <p:cNvSpPr/>
          <p:nvPr/>
        </p:nvSpPr>
        <p:spPr>
          <a:xfrm>
            <a:off x="239779" y="751150"/>
            <a:ext cx="3058228" cy="400110"/>
          </a:xfrm>
          <a:prstGeom prst="rect">
            <a:avLst/>
          </a:prstGeom>
          <a:solidFill>
            <a:srgbClr val="66FF6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altLang="ja-JP" sz="20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Various View Angle Modes </a:t>
            </a:r>
            <a:endParaRPr lang="ja-JP" altLang="en-US" sz="1800" dirty="0">
              <a:solidFill>
                <a:schemeClr val="tx2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47" name="正方形/長方形 46"/>
          <p:cNvSpPr/>
          <p:nvPr/>
        </p:nvSpPr>
        <p:spPr>
          <a:xfrm>
            <a:off x="509765" y="1430472"/>
            <a:ext cx="8500089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913154"/>
            <a:r>
              <a:rPr lang="en-US" altLang="ja-JP" sz="1800" b="1" dirty="0">
                <a:ln w="1905"/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One multi-sensor camera </a:t>
            </a:r>
            <a:r>
              <a:rPr lang="en-US" altLang="ja-JP" sz="1800" b="1" dirty="0" smtClean="0">
                <a:ln w="1905"/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overlooks both sides of the building from</a:t>
            </a:r>
          </a:p>
          <a:p>
            <a:pPr algn="l" defTabSz="913154">
              <a:lnSpc>
                <a:spcPts val="1800"/>
              </a:lnSpc>
            </a:pPr>
            <a:r>
              <a:rPr lang="en-US" altLang="ja-JP" sz="1800" b="1" dirty="0" smtClean="0">
                <a:ln w="1905"/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the corner at one time. </a:t>
            </a:r>
            <a:endParaRPr lang="en-US" altLang="ja-JP" sz="1800" b="1" dirty="0">
              <a:ln w="1905"/>
              <a:solidFill>
                <a:schemeClr val="tx2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30" name="Slide Number Placeholder 8"/>
          <p:cNvSpPr txBox="1">
            <a:spLocks/>
          </p:cNvSpPr>
          <p:nvPr/>
        </p:nvSpPr>
        <p:spPr>
          <a:xfrm>
            <a:off x="4359803" y="4885171"/>
            <a:ext cx="396000" cy="18538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kumimoji="1" sz="12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9pPr>
          </a:lstStyle>
          <a:p>
            <a:pPr algn="ctr"/>
            <a:fld id="{0BED32BD-2AB6-2D40-A7A5-FA318B8F471B}" type="slidenum">
              <a:rPr lang="en-US" sz="1000" smtClean="0">
                <a:latin typeface="Calibri" panose="020F0502020204030204" pitchFamily="34" charset="0"/>
              </a:rPr>
              <a:pPr algn="ctr"/>
              <a:t>8</a:t>
            </a:fld>
            <a:endParaRPr lang="en-US" sz="10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1463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9374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5"/>
            </p:par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33"/>
                </p:tgtEl>
              </p:cMediaNode>
            </p:video>
          </p:childTnLst>
        </p:cTn>
      </p:par>
    </p:tnLst>
    <p:bldLst>
      <p:bldP spid="2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ja-JP" b="1" dirty="0" smtClean="0">
                <a:ea typeface="Tahoma" panose="020B0604030504040204" pitchFamily="34" charset="0"/>
                <a:cs typeface="Tahoma" panose="020B0604030504040204" pitchFamily="34" charset="0"/>
              </a:rPr>
              <a:t>Extreme Visibility</a:t>
            </a:r>
            <a:endParaRPr lang="en-US" b="1" dirty="0">
              <a:solidFill>
                <a:srgbClr val="FF66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A4C40-1FD3-B245-AE86-E18962D1310A}" type="slidenum">
              <a:rPr lang="en-US" smtClean="0"/>
              <a:t>9</a:t>
            </a:fld>
            <a:endParaRPr lang="en-US" dirty="0"/>
          </a:p>
        </p:txBody>
      </p:sp>
      <p:pic>
        <p:nvPicPr>
          <p:cNvPr id="39" name="Picture 2" descr="C:\Users\3930041\AppData\Local\Temp\_AZTMP21_\i-PRO_Extreme_logo_White\i-PRO_Extreme_logo_Whit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6455" y="216530"/>
            <a:ext cx="1006460" cy="253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テキスト ボックス 57"/>
          <p:cNvSpPr txBox="1"/>
          <p:nvPr/>
        </p:nvSpPr>
        <p:spPr>
          <a:xfrm>
            <a:off x="172045" y="1163858"/>
            <a:ext cx="3654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800" b="1" dirty="0" smtClean="0">
                <a:solidFill>
                  <a:srgbClr val="0000FF"/>
                </a:solidFill>
                <a:effectLst/>
                <a:latin typeface="Calibri" panose="020F0502020204030204" pitchFamily="34" charset="0"/>
                <a:ea typeface="メイリオ" panose="020B0604030504040204" pitchFamily="50" charset="-128"/>
                <a:cs typeface="メイリオ" panose="020B0604030504040204" pitchFamily="50" charset="-128"/>
              </a:rPr>
              <a:t>[180-degree + Right below Mode]  </a:t>
            </a:r>
            <a:endParaRPr lang="en-US" altLang="ja-JP" sz="2000" b="1" u="sng" dirty="0">
              <a:solidFill>
                <a:schemeClr val="tx2"/>
              </a:solidFill>
              <a:effectLst/>
              <a:latin typeface="Calibri" panose="020F0502020204030204" pitchFamily="34" charset="0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85" name="正方形/長方形 84"/>
          <p:cNvSpPr/>
          <p:nvPr/>
        </p:nvSpPr>
        <p:spPr>
          <a:xfrm>
            <a:off x="239779" y="751150"/>
            <a:ext cx="3058228" cy="400110"/>
          </a:xfrm>
          <a:prstGeom prst="rect">
            <a:avLst/>
          </a:prstGeom>
          <a:solidFill>
            <a:srgbClr val="66FF6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altLang="ja-JP" sz="20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Various View Angle Modes </a:t>
            </a:r>
            <a:endParaRPr lang="ja-JP" altLang="en-US" sz="1800" dirty="0">
              <a:solidFill>
                <a:schemeClr val="tx2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86" name="正方形/長方形 85"/>
          <p:cNvSpPr/>
          <p:nvPr/>
        </p:nvSpPr>
        <p:spPr>
          <a:xfrm>
            <a:off x="509765" y="1396604"/>
            <a:ext cx="850008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913154"/>
            <a:r>
              <a:rPr lang="en-US" altLang="ja-JP" sz="1800" b="1" dirty="0">
                <a:ln w="1905"/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4 x Full-HD multi-sensor camera support 2x zoom lenses </a:t>
            </a:r>
            <a:r>
              <a:rPr lang="en-US" altLang="ja-JP" sz="1800" b="1" dirty="0" smtClean="0">
                <a:ln w="1905"/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and</a:t>
            </a:r>
          </a:p>
          <a:p>
            <a:pPr algn="l" defTabSz="913154"/>
            <a:r>
              <a:rPr lang="en-US" altLang="ja-JP" sz="1800" b="1" dirty="0" smtClean="0">
                <a:ln w="1905"/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it’s </a:t>
            </a:r>
            <a:r>
              <a:rPr lang="en-US" altLang="ja-JP" sz="1800" b="1" dirty="0">
                <a:ln w="1905"/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adjustable to see both directions of road, playfield in </a:t>
            </a:r>
            <a:r>
              <a:rPr lang="en-US" altLang="ja-JP" sz="1800" b="1" dirty="0" smtClean="0">
                <a:ln w="1905"/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front and</a:t>
            </a:r>
          </a:p>
          <a:p>
            <a:pPr algn="l" defTabSz="913154"/>
            <a:r>
              <a:rPr lang="en-US" altLang="ja-JP" sz="1800" b="1" dirty="0" smtClean="0">
                <a:ln w="1905"/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sidewalk </a:t>
            </a:r>
            <a:r>
              <a:rPr lang="en-US" altLang="ja-JP" sz="1800" b="1" dirty="0">
                <a:ln w="1905"/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beside the building.</a:t>
            </a:r>
          </a:p>
        </p:txBody>
      </p:sp>
      <p:sp>
        <p:nvSpPr>
          <p:cNvPr id="28" name="右矢印 27"/>
          <p:cNvSpPr/>
          <p:nvPr/>
        </p:nvSpPr>
        <p:spPr>
          <a:xfrm>
            <a:off x="3008015" y="2633263"/>
            <a:ext cx="331551" cy="1576698"/>
          </a:xfrm>
          <a:prstGeom prst="rightArrow">
            <a:avLst/>
          </a:prstGeom>
          <a:solidFill>
            <a:srgbClr val="0000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762" tIns="48381" rIns="96762" bIns="48381"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32" name="マルチセンサー_180度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3641" t="19728" r="3190" b="14640"/>
          <a:stretch>
            <a:fillRect/>
          </a:stretch>
        </p:blipFill>
        <p:spPr>
          <a:xfrm>
            <a:off x="3449309" y="2285251"/>
            <a:ext cx="5423256" cy="2132944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65" name="テキスト ボックス 64"/>
          <p:cNvSpPr txBox="1"/>
          <p:nvPr/>
        </p:nvSpPr>
        <p:spPr>
          <a:xfrm>
            <a:off x="7050030" y="3117682"/>
            <a:ext cx="6046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Cam3</a:t>
            </a:r>
            <a:endParaRPr kumimoji="1" lang="ja-JP" alt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grpSp>
        <p:nvGrpSpPr>
          <p:cNvPr id="3" name="グループ化 2"/>
          <p:cNvGrpSpPr/>
          <p:nvPr/>
        </p:nvGrpSpPr>
        <p:grpSpPr>
          <a:xfrm>
            <a:off x="260551" y="2428463"/>
            <a:ext cx="2615563" cy="1681954"/>
            <a:chOff x="260551" y="2428463"/>
            <a:chExt cx="2615563" cy="1681954"/>
          </a:xfrm>
        </p:grpSpPr>
        <p:pic>
          <p:nvPicPr>
            <p:cNvPr id="27" name="Picture 2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10241"/>
            <a:stretch/>
          </p:blipFill>
          <p:spPr bwMode="auto">
            <a:xfrm>
              <a:off x="260551" y="2451865"/>
              <a:ext cx="2615563" cy="16585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1" name="Picture 2" descr="C:\Users\4006220.PCC-AD\Documents\★hasegawa\★プロジェクト\2015下期～\★企画\★マルチセンサー\20180215 MD会議デビュー\追加情報\マルチセンサーカメラ_デザイン画\180213_SCENSER_CAM01.png"/>
            <p:cNvPicPr>
              <a:picLocks noChangeAspect="1" noChangeArrowheads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330168" y="2819749"/>
              <a:ext cx="305686" cy="4129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54" name="グループ化 53"/>
            <p:cNvGrpSpPr/>
            <p:nvPr/>
          </p:nvGrpSpPr>
          <p:grpSpPr>
            <a:xfrm>
              <a:off x="425459" y="2428463"/>
              <a:ext cx="2136678" cy="1505578"/>
              <a:chOff x="606074" y="1724963"/>
              <a:chExt cx="2847882" cy="2119841"/>
            </a:xfrm>
          </p:grpSpPr>
          <p:sp>
            <p:nvSpPr>
              <p:cNvPr id="55" name="パイ 54"/>
              <p:cNvSpPr/>
              <p:nvPr/>
            </p:nvSpPr>
            <p:spPr>
              <a:xfrm rot="8023843" flipH="1">
                <a:off x="1007471" y="1655995"/>
                <a:ext cx="2016335" cy="2154272"/>
              </a:xfrm>
              <a:prstGeom prst="pie">
                <a:avLst>
                  <a:gd name="adj1" fmla="val 12964580"/>
                  <a:gd name="adj2" fmla="val 17585757"/>
                </a:avLst>
              </a:prstGeom>
              <a:solidFill>
                <a:srgbClr val="4F81BD">
                  <a:alpha val="34118"/>
                </a:srgbClr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67618">
                  <a:defRPr/>
                </a:pPr>
                <a:endParaRPr lang="ja-JP" altLang="en-US" sz="1900" kern="0" dirty="0">
                  <a:solidFill>
                    <a:prstClr val="black"/>
                  </a:solidFill>
                  <a:latin typeface="Calibri"/>
                  <a:ea typeface="ＭＳ Ｐゴシック"/>
                </a:endParaRPr>
              </a:p>
            </p:txBody>
          </p:sp>
          <p:sp>
            <p:nvSpPr>
              <p:cNvPr id="56" name="パイ 55"/>
              <p:cNvSpPr/>
              <p:nvPr/>
            </p:nvSpPr>
            <p:spPr>
              <a:xfrm rot="20488897" flipH="1">
                <a:off x="647940" y="1863723"/>
                <a:ext cx="2665444" cy="1748685"/>
              </a:xfrm>
              <a:prstGeom prst="pie">
                <a:avLst>
                  <a:gd name="adj1" fmla="val 193462"/>
                  <a:gd name="adj2" fmla="val 4441366"/>
                </a:avLst>
              </a:prstGeom>
              <a:solidFill>
                <a:srgbClr val="4F81BD">
                  <a:alpha val="34118"/>
                </a:srgbClr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67618">
                  <a:defRPr/>
                </a:pPr>
                <a:endParaRPr lang="ja-JP" altLang="en-US" sz="1900" kern="0" dirty="0">
                  <a:solidFill>
                    <a:prstClr val="black"/>
                  </a:solidFill>
                  <a:latin typeface="Calibri"/>
                  <a:ea typeface="ＭＳ Ｐゴシック"/>
                </a:endParaRPr>
              </a:p>
            </p:txBody>
          </p:sp>
          <p:grpSp>
            <p:nvGrpSpPr>
              <p:cNvPr id="57" name="グループ化 56"/>
              <p:cNvGrpSpPr/>
              <p:nvPr/>
            </p:nvGrpSpPr>
            <p:grpSpPr>
              <a:xfrm>
                <a:off x="606074" y="1951833"/>
                <a:ext cx="2847882" cy="1892971"/>
                <a:chOff x="606074" y="1951833"/>
                <a:chExt cx="2847882" cy="1892971"/>
              </a:xfrm>
            </p:grpSpPr>
            <p:sp>
              <p:nvSpPr>
                <p:cNvPr id="59" name="パイ 58"/>
                <p:cNvSpPr/>
                <p:nvPr/>
              </p:nvSpPr>
              <p:spPr>
                <a:xfrm rot="16797547" flipH="1">
                  <a:off x="1561268" y="2096806"/>
                  <a:ext cx="942149" cy="1218720"/>
                </a:xfrm>
                <a:prstGeom prst="pie">
                  <a:avLst>
                    <a:gd name="adj1" fmla="val 20687776"/>
                    <a:gd name="adj2" fmla="val 4834853"/>
                  </a:avLst>
                </a:prstGeom>
                <a:solidFill>
                  <a:srgbClr val="FF0000">
                    <a:alpha val="34118"/>
                  </a:srgbClr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defTabSz="967618">
                    <a:defRPr/>
                  </a:pPr>
                  <a:endParaRPr lang="ja-JP" altLang="en-US" sz="1900" kern="0" dirty="0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/>
                    <a:ea typeface="ＭＳ Ｐゴシック"/>
                  </a:endParaRPr>
                </a:p>
              </p:txBody>
            </p:sp>
            <p:sp>
              <p:nvSpPr>
                <p:cNvPr id="60" name="パイ 59"/>
                <p:cNvSpPr/>
                <p:nvPr/>
              </p:nvSpPr>
              <p:spPr>
                <a:xfrm rot="10339470" flipH="1">
                  <a:off x="606074" y="1951833"/>
                  <a:ext cx="2847882" cy="1559572"/>
                </a:xfrm>
                <a:prstGeom prst="pie">
                  <a:avLst>
                    <a:gd name="adj1" fmla="val 19584918"/>
                    <a:gd name="adj2" fmla="val 1049173"/>
                  </a:avLst>
                </a:prstGeom>
                <a:solidFill>
                  <a:srgbClr val="4F81BD">
                    <a:alpha val="34118"/>
                  </a:srgbClr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defTabSz="967618">
                    <a:defRPr/>
                  </a:pPr>
                  <a:endParaRPr lang="ja-JP" altLang="en-US" sz="1900" kern="0" dirty="0">
                    <a:solidFill>
                      <a:prstClr val="black"/>
                    </a:solidFill>
                    <a:latin typeface="Calibri"/>
                    <a:ea typeface="ＭＳ Ｐゴシック"/>
                  </a:endParaRPr>
                </a:p>
              </p:txBody>
            </p:sp>
            <p:sp>
              <p:nvSpPr>
                <p:cNvPr id="61" name="テキスト ボックス 60"/>
                <p:cNvSpPr txBox="1"/>
                <p:nvPr/>
              </p:nvSpPr>
              <p:spPr>
                <a:xfrm>
                  <a:off x="2634921" y="2367844"/>
                  <a:ext cx="805915" cy="43334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en-US" altLang="ja-JP" b="1" dirty="0" smtClean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Calibri" panose="020F0502020204030204" pitchFamily="34" charset="0"/>
                    </a:rPr>
                    <a:t>Cam1</a:t>
                  </a:r>
                  <a:endParaRPr kumimoji="1" lang="ja-JP" altLang="en-US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62" name="テキスト ボックス 61"/>
                <p:cNvSpPr txBox="1"/>
                <p:nvPr/>
              </p:nvSpPr>
              <p:spPr>
                <a:xfrm>
                  <a:off x="2028893" y="3411457"/>
                  <a:ext cx="805915" cy="43334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en-US" altLang="ja-JP" b="1" dirty="0" smtClean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Calibri" panose="020F0502020204030204" pitchFamily="34" charset="0"/>
                    </a:rPr>
                    <a:t>Cam2</a:t>
                  </a:r>
                  <a:endParaRPr kumimoji="1" lang="ja-JP" altLang="en-US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64" name="テキスト ボックス 63"/>
                <p:cNvSpPr txBox="1"/>
                <p:nvPr/>
              </p:nvSpPr>
              <p:spPr>
                <a:xfrm>
                  <a:off x="1633440" y="2790747"/>
                  <a:ext cx="805915" cy="43334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en-US" altLang="ja-JP" b="1" dirty="0" smtClean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Calibri" panose="020F0502020204030204" pitchFamily="34" charset="0"/>
                    </a:rPr>
                    <a:t>Cam4</a:t>
                  </a:r>
                  <a:endParaRPr kumimoji="1" lang="ja-JP" altLang="en-US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 pitchFamily="34" charset="0"/>
                  </a:endParaRPr>
                </a:p>
              </p:txBody>
            </p:sp>
          </p:grpSp>
        </p:grpSp>
        <p:sp>
          <p:nvSpPr>
            <p:cNvPr id="66" name="テキスト ボックス 65"/>
            <p:cNvSpPr txBox="1"/>
            <p:nvPr/>
          </p:nvSpPr>
          <p:spPr>
            <a:xfrm>
              <a:off x="834198" y="3553508"/>
              <a:ext cx="60465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</a:rPr>
                <a:t>Cam3</a:t>
              </a:r>
              <a:endParaRPr kumimoji="1" lang="ja-JP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endParaRPr>
            </a:p>
          </p:txBody>
        </p:sp>
      </p:grpSp>
      <p:sp>
        <p:nvSpPr>
          <p:cNvPr id="67" name="テキスト ボックス 66"/>
          <p:cNvSpPr txBox="1"/>
          <p:nvPr/>
        </p:nvSpPr>
        <p:spPr>
          <a:xfrm>
            <a:off x="3512170" y="3113043"/>
            <a:ext cx="6046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Cam1</a:t>
            </a:r>
            <a:endParaRPr kumimoji="1" lang="ja-JP" alt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68" name="テキスト ボックス 67"/>
          <p:cNvSpPr txBox="1"/>
          <p:nvPr/>
        </p:nvSpPr>
        <p:spPr>
          <a:xfrm>
            <a:off x="5275655" y="3147015"/>
            <a:ext cx="6046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Cam2</a:t>
            </a:r>
            <a:endParaRPr kumimoji="1" lang="ja-JP" alt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69" name="テキスト ボックス 68"/>
          <p:cNvSpPr txBox="1"/>
          <p:nvPr/>
        </p:nvSpPr>
        <p:spPr>
          <a:xfrm>
            <a:off x="5275655" y="4110417"/>
            <a:ext cx="6046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Cam4</a:t>
            </a:r>
            <a:endParaRPr kumimoji="1" lang="ja-JP" alt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pic>
        <p:nvPicPr>
          <p:cNvPr id="70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8597" y="1039843"/>
            <a:ext cx="1099286" cy="9866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2705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8807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5"/>
            </p:par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32"/>
                </p:tgtEl>
              </p:cMediaNode>
            </p:video>
          </p:childTnLst>
        </p:cTn>
      </p:par>
    </p:tnLst>
    <p:bldLst>
      <p:bldP spid="2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" val="3ff3bc49f048c1ff29fe4310f4d0872742769a4"/>
</p:tagLst>
</file>

<file path=ppt/theme/theme1.xml><?xml version="1.0" encoding="utf-8"?>
<a:theme xmlns:a="http://schemas.openxmlformats.org/drawingml/2006/main" name="Office Theme">
  <a:themeElements>
    <a:clrScheme name="Panasonic Business 1">
      <a:dk1>
        <a:srgbClr val="0A54A0"/>
      </a:dk1>
      <a:lt1>
        <a:sysClr val="window" lastClr="FFFFFF"/>
      </a:lt1>
      <a:dk2>
        <a:srgbClr val="000000"/>
      </a:dk2>
      <a:lt2>
        <a:srgbClr val="176AB7"/>
      </a:lt2>
      <a:accent1>
        <a:srgbClr val="14A6DB"/>
      </a:accent1>
      <a:accent2>
        <a:srgbClr val="D90066"/>
      </a:accent2>
      <a:accent3>
        <a:srgbClr val="ED9908"/>
      </a:accent3>
      <a:accent4>
        <a:srgbClr val="B8D108"/>
      </a:accent4>
      <a:accent5>
        <a:srgbClr val="118FBA"/>
      </a:accent5>
      <a:accent6>
        <a:srgbClr val="C50F24"/>
      </a:accent6>
      <a:hlink>
        <a:srgbClr val="0D6A77"/>
      </a:hlink>
      <a:folHlink>
        <a:srgbClr val="471A48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Public テンプレート">
  <a:themeElements>
    <a:clrScheme name="Panasonic SSBD Presentation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標準デザイン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ahoma" pitchFamily="34" charset="0"/>
            <a:ea typeface="HGPｺﾞｼｯｸE" pitchFamily="5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ahoma" pitchFamily="34" charset="0"/>
            <a:ea typeface="HGPｺﾞｼｯｸE" pitchFamily="50" charset="-128"/>
          </a:defRPr>
        </a:defPPr>
      </a:lstStyle>
    </a:lnDef>
  </a:objectDefaults>
  <a:extraClrSchemeLst>
    <a:extraClrScheme>
      <a:clrScheme name="2_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Internal only テンプレート">
  <a:themeElements>
    <a:clrScheme name="Panasonic SSBD Presentation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標準デザイン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ahoma" pitchFamily="34" charset="0"/>
            <a:ea typeface="HGPｺﾞｼｯｸE" pitchFamily="5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ahoma" pitchFamily="34" charset="0"/>
            <a:ea typeface="HGPｺﾞｼｯｸE" pitchFamily="50" charset="-128"/>
          </a:defRPr>
        </a:defPPr>
      </a:lstStyle>
    </a:lnDef>
  </a:objectDefaults>
  <a:extraClrSchemeLst>
    <a:extraClrScheme>
      <a:clrScheme name="3_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Preliminary テンプレート">
  <a:themeElements>
    <a:clrScheme name="Panasonic SSBD Presentation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Tentative テンプレート">
  <a:themeElements>
    <a:clrScheme name="Panasonic SSBD Presentation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Office Theme">
  <a:themeElements>
    <a:clrScheme name="Panasonic Business 1">
      <a:dk1>
        <a:srgbClr val="0A54A0"/>
      </a:dk1>
      <a:lt1>
        <a:sysClr val="window" lastClr="FFFFFF"/>
      </a:lt1>
      <a:dk2>
        <a:srgbClr val="000000"/>
      </a:dk2>
      <a:lt2>
        <a:srgbClr val="176AB7"/>
      </a:lt2>
      <a:accent1>
        <a:srgbClr val="14A6DB"/>
      </a:accent1>
      <a:accent2>
        <a:srgbClr val="D90066"/>
      </a:accent2>
      <a:accent3>
        <a:srgbClr val="ED9908"/>
      </a:accent3>
      <a:accent4>
        <a:srgbClr val="B8D108"/>
      </a:accent4>
      <a:accent5>
        <a:srgbClr val="118FBA"/>
      </a:accent5>
      <a:accent6>
        <a:srgbClr val="C50F24"/>
      </a:accent6>
      <a:hlink>
        <a:srgbClr val="0D6A77"/>
      </a:hlink>
      <a:folHlink>
        <a:srgbClr val="471A48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Office ​​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​​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1340</Words>
  <Application>Microsoft Office PowerPoint</Application>
  <PresentationFormat>画面に合わせる (16:9)</PresentationFormat>
  <Paragraphs>301</Paragraphs>
  <Slides>20</Slides>
  <Notes>7</Notes>
  <HiddenSlides>0</HiddenSlides>
  <MMClips>6</MMClips>
  <ScaleCrop>false</ScaleCrop>
  <HeadingPairs>
    <vt:vector size="4" baseType="variant">
      <vt:variant>
        <vt:lpstr>テーマ</vt:lpstr>
      </vt:variant>
      <vt:variant>
        <vt:i4>6</vt:i4>
      </vt:variant>
      <vt:variant>
        <vt:lpstr>スライド タイトル</vt:lpstr>
      </vt:variant>
      <vt:variant>
        <vt:i4>20</vt:i4>
      </vt:variant>
    </vt:vector>
  </HeadingPairs>
  <TitlesOfParts>
    <vt:vector size="26" baseType="lpstr">
      <vt:lpstr>Office Theme</vt:lpstr>
      <vt:lpstr>Public テンプレート</vt:lpstr>
      <vt:lpstr>Internal only テンプレート</vt:lpstr>
      <vt:lpstr>Preliminary テンプレート</vt:lpstr>
      <vt:lpstr>Tentative テンプレート</vt:lpstr>
      <vt:lpstr>2_Office Theme</vt:lpstr>
      <vt:lpstr>H.265 Multi-Sensor Camera</vt:lpstr>
      <vt:lpstr>PowerPoint プレゼンテーション</vt:lpstr>
      <vt:lpstr>Concept &amp; Main Features</vt:lpstr>
      <vt:lpstr>Extreme Visibility</vt:lpstr>
      <vt:lpstr>Extreme Visibility</vt:lpstr>
      <vt:lpstr>Extreme Visibility</vt:lpstr>
      <vt:lpstr>Extreme Visibility</vt:lpstr>
      <vt:lpstr>Extreme Visibility</vt:lpstr>
      <vt:lpstr>Extreme Visibility</vt:lpstr>
      <vt:lpstr>Extreme Visibility</vt:lpstr>
      <vt:lpstr>Extreme Visibility</vt:lpstr>
      <vt:lpstr>Extreme Visibility</vt:lpstr>
      <vt:lpstr>Extreme Compression</vt:lpstr>
      <vt:lpstr>Extreme Data Security</vt:lpstr>
      <vt:lpstr>Extreme Reliability</vt:lpstr>
      <vt:lpstr>Extreme Reliability</vt:lpstr>
      <vt:lpstr>Usability   -  Easy setting</vt:lpstr>
      <vt:lpstr>Specifications</vt:lpstr>
      <vt:lpstr>Industry examples </vt:lpstr>
      <vt:lpstr>PowerPoint プレゼンテーション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2014-02-09T23:21:35Z</dcterms:created>
  <dcterms:modified xsi:type="dcterms:W3CDTF">2018-06-29T01:19:42Z</dcterms:modified>
</cp:coreProperties>
</file>